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95D99-A80F-49A3-AE07-4E3DAE9C74A8}" type="datetimeFigureOut">
              <a:rPr lang="es-PY" smtClean="0"/>
              <a:t>31/10/2024</a:t>
            </a:fld>
            <a:endParaRPr lang="es-P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F1F8D-416A-4544-AD1C-EF386A2233F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57251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8" cy="10286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65896" y="840162"/>
            <a:ext cx="13735010" cy="944683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28129" y="3332377"/>
            <a:ext cx="10831741" cy="1911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728129" y="5846976"/>
            <a:ext cx="10831741" cy="1282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rgbClr val="48464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50" b="0" i="0">
                <a:solidFill>
                  <a:srgbClr val="484644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8287999" cy="10286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4862" y="5605861"/>
            <a:ext cx="9439274" cy="317182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252726" y="1181171"/>
            <a:ext cx="4460240" cy="5069840"/>
          </a:xfrm>
          <a:custGeom>
            <a:avLst/>
            <a:gdLst/>
            <a:ahLst/>
            <a:cxnLst/>
            <a:rect l="l" t="t" r="r" b="b"/>
            <a:pathLst>
              <a:path w="4460240" h="5069840">
                <a:moveTo>
                  <a:pt x="3974166" y="5069675"/>
                </a:moveTo>
                <a:lnTo>
                  <a:pt x="485589" y="5069675"/>
                </a:lnTo>
                <a:lnTo>
                  <a:pt x="438824" y="5067449"/>
                </a:lnTo>
                <a:lnTo>
                  <a:pt x="393316" y="5060908"/>
                </a:lnTo>
                <a:lnTo>
                  <a:pt x="349269" y="5050255"/>
                </a:lnTo>
                <a:lnTo>
                  <a:pt x="306887" y="5035693"/>
                </a:lnTo>
                <a:lnTo>
                  <a:pt x="266374" y="5017428"/>
                </a:lnTo>
                <a:lnTo>
                  <a:pt x="227932" y="4995661"/>
                </a:lnTo>
                <a:lnTo>
                  <a:pt x="191765" y="4970598"/>
                </a:lnTo>
                <a:lnTo>
                  <a:pt x="158076" y="4942442"/>
                </a:lnTo>
                <a:lnTo>
                  <a:pt x="127070" y="4911396"/>
                </a:lnTo>
                <a:lnTo>
                  <a:pt x="98950" y="4877665"/>
                </a:lnTo>
                <a:lnTo>
                  <a:pt x="73919" y="4841451"/>
                </a:lnTo>
                <a:lnTo>
                  <a:pt x="52180" y="4802960"/>
                </a:lnTo>
                <a:lnTo>
                  <a:pt x="33938" y="4762395"/>
                </a:lnTo>
                <a:lnTo>
                  <a:pt x="19395" y="4719958"/>
                </a:lnTo>
                <a:lnTo>
                  <a:pt x="8755" y="4675855"/>
                </a:lnTo>
                <a:lnTo>
                  <a:pt x="2222" y="4630289"/>
                </a:lnTo>
                <a:lnTo>
                  <a:pt x="0" y="4583464"/>
                </a:lnTo>
                <a:lnTo>
                  <a:pt x="0" y="486210"/>
                </a:lnTo>
                <a:lnTo>
                  <a:pt x="2222" y="439385"/>
                </a:lnTo>
                <a:lnTo>
                  <a:pt x="8755" y="393819"/>
                </a:lnTo>
                <a:lnTo>
                  <a:pt x="19395" y="349716"/>
                </a:lnTo>
                <a:lnTo>
                  <a:pt x="33938" y="307280"/>
                </a:lnTo>
                <a:lnTo>
                  <a:pt x="52180" y="266714"/>
                </a:lnTo>
                <a:lnTo>
                  <a:pt x="73919" y="228223"/>
                </a:lnTo>
                <a:lnTo>
                  <a:pt x="98950" y="192010"/>
                </a:lnTo>
                <a:lnTo>
                  <a:pt x="127070" y="158279"/>
                </a:lnTo>
                <a:lnTo>
                  <a:pt x="158076" y="127233"/>
                </a:lnTo>
                <a:lnTo>
                  <a:pt x="191765" y="99077"/>
                </a:lnTo>
                <a:lnTo>
                  <a:pt x="227932" y="74013"/>
                </a:lnTo>
                <a:lnTo>
                  <a:pt x="266374" y="52247"/>
                </a:lnTo>
                <a:lnTo>
                  <a:pt x="306887" y="33981"/>
                </a:lnTo>
                <a:lnTo>
                  <a:pt x="349269" y="19420"/>
                </a:lnTo>
                <a:lnTo>
                  <a:pt x="393316" y="8767"/>
                </a:lnTo>
                <a:lnTo>
                  <a:pt x="438824" y="2225"/>
                </a:lnTo>
                <a:lnTo>
                  <a:pt x="485589" y="0"/>
                </a:lnTo>
                <a:lnTo>
                  <a:pt x="3974166" y="0"/>
                </a:lnTo>
                <a:lnTo>
                  <a:pt x="4020932" y="2225"/>
                </a:lnTo>
                <a:lnTo>
                  <a:pt x="4066439" y="8767"/>
                </a:lnTo>
                <a:lnTo>
                  <a:pt x="4110486" y="19420"/>
                </a:lnTo>
                <a:lnTo>
                  <a:pt x="4152868" y="33981"/>
                </a:lnTo>
                <a:lnTo>
                  <a:pt x="4193382" y="52247"/>
                </a:lnTo>
                <a:lnTo>
                  <a:pt x="4231824" y="74013"/>
                </a:lnTo>
                <a:lnTo>
                  <a:pt x="4267991" y="99077"/>
                </a:lnTo>
                <a:lnTo>
                  <a:pt x="4301679" y="127233"/>
                </a:lnTo>
                <a:lnTo>
                  <a:pt x="4332685" y="158279"/>
                </a:lnTo>
                <a:lnTo>
                  <a:pt x="4360805" y="192010"/>
                </a:lnTo>
                <a:lnTo>
                  <a:pt x="4385837" y="228223"/>
                </a:lnTo>
                <a:lnTo>
                  <a:pt x="4407575" y="266714"/>
                </a:lnTo>
                <a:lnTo>
                  <a:pt x="4425818" y="307280"/>
                </a:lnTo>
                <a:lnTo>
                  <a:pt x="4440360" y="349716"/>
                </a:lnTo>
                <a:lnTo>
                  <a:pt x="4451000" y="393819"/>
                </a:lnTo>
                <a:lnTo>
                  <a:pt x="4457533" y="439385"/>
                </a:lnTo>
                <a:lnTo>
                  <a:pt x="4459756" y="486210"/>
                </a:lnTo>
                <a:lnTo>
                  <a:pt x="4459756" y="4583464"/>
                </a:lnTo>
                <a:lnTo>
                  <a:pt x="4457533" y="4630289"/>
                </a:lnTo>
                <a:lnTo>
                  <a:pt x="4451000" y="4675855"/>
                </a:lnTo>
                <a:lnTo>
                  <a:pt x="4440360" y="4719958"/>
                </a:lnTo>
                <a:lnTo>
                  <a:pt x="4425818" y="4762395"/>
                </a:lnTo>
                <a:lnTo>
                  <a:pt x="4407575" y="4802960"/>
                </a:lnTo>
                <a:lnTo>
                  <a:pt x="4385837" y="4841451"/>
                </a:lnTo>
                <a:lnTo>
                  <a:pt x="4360805" y="4877665"/>
                </a:lnTo>
                <a:lnTo>
                  <a:pt x="4332685" y="4911396"/>
                </a:lnTo>
                <a:lnTo>
                  <a:pt x="4301679" y="4942442"/>
                </a:lnTo>
                <a:lnTo>
                  <a:pt x="4267991" y="4970598"/>
                </a:lnTo>
                <a:lnTo>
                  <a:pt x="4231824" y="4995661"/>
                </a:lnTo>
                <a:lnTo>
                  <a:pt x="4193382" y="5017428"/>
                </a:lnTo>
                <a:lnTo>
                  <a:pt x="4152868" y="5035693"/>
                </a:lnTo>
                <a:lnTo>
                  <a:pt x="4110486" y="5050255"/>
                </a:lnTo>
                <a:lnTo>
                  <a:pt x="4066439" y="5060908"/>
                </a:lnTo>
                <a:lnTo>
                  <a:pt x="4020932" y="5067449"/>
                </a:lnTo>
                <a:lnTo>
                  <a:pt x="3974166" y="5069675"/>
                </a:lnTo>
                <a:close/>
              </a:path>
            </a:pathLst>
          </a:custGeom>
          <a:solidFill>
            <a:srgbClr val="5337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00255" y="1028703"/>
            <a:ext cx="4460240" cy="5069840"/>
          </a:xfrm>
          <a:custGeom>
            <a:avLst/>
            <a:gdLst/>
            <a:ahLst/>
            <a:cxnLst/>
            <a:rect l="l" t="t" r="r" b="b"/>
            <a:pathLst>
              <a:path w="4460240" h="5069840">
                <a:moveTo>
                  <a:pt x="3974166" y="5069675"/>
                </a:moveTo>
                <a:lnTo>
                  <a:pt x="485589" y="5069675"/>
                </a:lnTo>
                <a:lnTo>
                  <a:pt x="438824" y="5067449"/>
                </a:lnTo>
                <a:lnTo>
                  <a:pt x="393316" y="5060908"/>
                </a:lnTo>
                <a:lnTo>
                  <a:pt x="349269" y="5050255"/>
                </a:lnTo>
                <a:lnTo>
                  <a:pt x="306887" y="5035693"/>
                </a:lnTo>
                <a:lnTo>
                  <a:pt x="266374" y="5017428"/>
                </a:lnTo>
                <a:lnTo>
                  <a:pt x="227932" y="4995661"/>
                </a:lnTo>
                <a:lnTo>
                  <a:pt x="191765" y="4970598"/>
                </a:lnTo>
                <a:lnTo>
                  <a:pt x="158076" y="4942442"/>
                </a:lnTo>
                <a:lnTo>
                  <a:pt x="127070" y="4911396"/>
                </a:lnTo>
                <a:lnTo>
                  <a:pt x="98950" y="4877665"/>
                </a:lnTo>
                <a:lnTo>
                  <a:pt x="73919" y="4841451"/>
                </a:lnTo>
                <a:lnTo>
                  <a:pt x="52180" y="4802960"/>
                </a:lnTo>
                <a:lnTo>
                  <a:pt x="33938" y="4762395"/>
                </a:lnTo>
                <a:lnTo>
                  <a:pt x="19395" y="4719958"/>
                </a:lnTo>
                <a:lnTo>
                  <a:pt x="8755" y="4675855"/>
                </a:lnTo>
                <a:lnTo>
                  <a:pt x="2222" y="4630289"/>
                </a:lnTo>
                <a:lnTo>
                  <a:pt x="0" y="4583464"/>
                </a:lnTo>
                <a:lnTo>
                  <a:pt x="0" y="486210"/>
                </a:lnTo>
                <a:lnTo>
                  <a:pt x="2222" y="439385"/>
                </a:lnTo>
                <a:lnTo>
                  <a:pt x="8755" y="393819"/>
                </a:lnTo>
                <a:lnTo>
                  <a:pt x="19395" y="349716"/>
                </a:lnTo>
                <a:lnTo>
                  <a:pt x="33938" y="307280"/>
                </a:lnTo>
                <a:lnTo>
                  <a:pt x="52180" y="266714"/>
                </a:lnTo>
                <a:lnTo>
                  <a:pt x="73919" y="228223"/>
                </a:lnTo>
                <a:lnTo>
                  <a:pt x="98950" y="192010"/>
                </a:lnTo>
                <a:lnTo>
                  <a:pt x="127070" y="158279"/>
                </a:lnTo>
                <a:lnTo>
                  <a:pt x="158076" y="127233"/>
                </a:lnTo>
                <a:lnTo>
                  <a:pt x="191765" y="99077"/>
                </a:lnTo>
                <a:lnTo>
                  <a:pt x="227932" y="74013"/>
                </a:lnTo>
                <a:lnTo>
                  <a:pt x="266374" y="52247"/>
                </a:lnTo>
                <a:lnTo>
                  <a:pt x="306887" y="33981"/>
                </a:lnTo>
                <a:lnTo>
                  <a:pt x="349269" y="19420"/>
                </a:lnTo>
                <a:lnTo>
                  <a:pt x="393316" y="8767"/>
                </a:lnTo>
                <a:lnTo>
                  <a:pt x="438824" y="2225"/>
                </a:lnTo>
                <a:lnTo>
                  <a:pt x="485589" y="0"/>
                </a:lnTo>
                <a:lnTo>
                  <a:pt x="3974166" y="0"/>
                </a:lnTo>
                <a:lnTo>
                  <a:pt x="4020932" y="2225"/>
                </a:lnTo>
                <a:lnTo>
                  <a:pt x="4066439" y="8767"/>
                </a:lnTo>
                <a:lnTo>
                  <a:pt x="4110486" y="19420"/>
                </a:lnTo>
                <a:lnTo>
                  <a:pt x="4152868" y="33981"/>
                </a:lnTo>
                <a:lnTo>
                  <a:pt x="4193382" y="52247"/>
                </a:lnTo>
                <a:lnTo>
                  <a:pt x="4231824" y="74013"/>
                </a:lnTo>
                <a:lnTo>
                  <a:pt x="4267991" y="99077"/>
                </a:lnTo>
                <a:lnTo>
                  <a:pt x="4301679" y="127233"/>
                </a:lnTo>
                <a:lnTo>
                  <a:pt x="4332685" y="158279"/>
                </a:lnTo>
                <a:lnTo>
                  <a:pt x="4360805" y="192010"/>
                </a:lnTo>
                <a:lnTo>
                  <a:pt x="4385837" y="228223"/>
                </a:lnTo>
                <a:lnTo>
                  <a:pt x="4407575" y="266714"/>
                </a:lnTo>
                <a:lnTo>
                  <a:pt x="4425818" y="307280"/>
                </a:lnTo>
                <a:lnTo>
                  <a:pt x="4440360" y="349716"/>
                </a:lnTo>
                <a:lnTo>
                  <a:pt x="4451000" y="393819"/>
                </a:lnTo>
                <a:lnTo>
                  <a:pt x="4457533" y="439385"/>
                </a:lnTo>
                <a:lnTo>
                  <a:pt x="4459756" y="486210"/>
                </a:lnTo>
                <a:lnTo>
                  <a:pt x="4459756" y="4583464"/>
                </a:lnTo>
                <a:lnTo>
                  <a:pt x="4457533" y="4630289"/>
                </a:lnTo>
                <a:lnTo>
                  <a:pt x="4451000" y="4675855"/>
                </a:lnTo>
                <a:lnTo>
                  <a:pt x="4440360" y="4719958"/>
                </a:lnTo>
                <a:lnTo>
                  <a:pt x="4425818" y="4762395"/>
                </a:lnTo>
                <a:lnTo>
                  <a:pt x="4407575" y="4802960"/>
                </a:lnTo>
                <a:lnTo>
                  <a:pt x="4385837" y="4841451"/>
                </a:lnTo>
                <a:lnTo>
                  <a:pt x="4360805" y="4877665"/>
                </a:lnTo>
                <a:lnTo>
                  <a:pt x="4332685" y="4911396"/>
                </a:lnTo>
                <a:lnTo>
                  <a:pt x="4301679" y="4942442"/>
                </a:lnTo>
                <a:lnTo>
                  <a:pt x="4267991" y="4970598"/>
                </a:lnTo>
                <a:lnTo>
                  <a:pt x="4231824" y="4995661"/>
                </a:lnTo>
                <a:lnTo>
                  <a:pt x="4193382" y="5017428"/>
                </a:lnTo>
                <a:lnTo>
                  <a:pt x="4152868" y="5035693"/>
                </a:lnTo>
                <a:lnTo>
                  <a:pt x="4110486" y="5050255"/>
                </a:lnTo>
                <a:lnTo>
                  <a:pt x="4066439" y="5060908"/>
                </a:lnTo>
                <a:lnTo>
                  <a:pt x="4020932" y="5067449"/>
                </a:lnTo>
                <a:lnTo>
                  <a:pt x="3974166" y="5069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140787" y="1181103"/>
            <a:ext cx="4457700" cy="5067300"/>
          </a:xfrm>
          <a:custGeom>
            <a:avLst/>
            <a:gdLst/>
            <a:ahLst/>
            <a:cxnLst/>
            <a:rect l="l" t="t" r="r" b="b"/>
            <a:pathLst>
              <a:path w="4457700" h="5067300">
                <a:moveTo>
                  <a:pt x="3972076" y="5067300"/>
                </a:moveTo>
                <a:lnTo>
                  <a:pt x="485589" y="5067300"/>
                </a:lnTo>
                <a:lnTo>
                  <a:pt x="437595" y="5064921"/>
                </a:lnTo>
                <a:lnTo>
                  <a:pt x="390413" y="5057871"/>
                </a:lnTo>
                <a:lnTo>
                  <a:pt x="344363" y="5046283"/>
                </a:lnTo>
                <a:lnTo>
                  <a:pt x="299762" y="5030289"/>
                </a:lnTo>
                <a:lnTo>
                  <a:pt x="256930" y="5010021"/>
                </a:lnTo>
                <a:lnTo>
                  <a:pt x="216184" y="4985610"/>
                </a:lnTo>
                <a:lnTo>
                  <a:pt x="177843" y="4957190"/>
                </a:lnTo>
                <a:lnTo>
                  <a:pt x="142225" y="4924892"/>
                </a:lnTo>
                <a:lnTo>
                  <a:pt x="109968" y="4889229"/>
                </a:lnTo>
                <a:lnTo>
                  <a:pt x="81584" y="4850839"/>
                </a:lnTo>
                <a:lnTo>
                  <a:pt x="57205" y="4810041"/>
                </a:lnTo>
                <a:lnTo>
                  <a:pt x="36963" y="4767154"/>
                </a:lnTo>
                <a:lnTo>
                  <a:pt x="20989" y="4722496"/>
                </a:lnTo>
                <a:lnTo>
                  <a:pt x="9416" y="4676387"/>
                </a:lnTo>
                <a:lnTo>
                  <a:pt x="2376" y="4629145"/>
                </a:lnTo>
                <a:lnTo>
                  <a:pt x="0" y="4581089"/>
                </a:lnTo>
                <a:lnTo>
                  <a:pt x="0" y="486210"/>
                </a:lnTo>
                <a:lnTo>
                  <a:pt x="2376" y="438154"/>
                </a:lnTo>
                <a:lnTo>
                  <a:pt x="9416" y="390912"/>
                </a:lnTo>
                <a:lnTo>
                  <a:pt x="20989" y="344803"/>
                </a:lnTo>
                <a:lnTo>
                  <a:pt x="36963" y="300146"/>
                </a:lnTo>
                <a:lnTo>
                  <a:pt x="57205" y="257258"/>
                </a:lnTo>
                <a:lnTo>
                  <a:pt x="81584" y="216460"/>
                </a:lnTo>
                <a:lnTo>
                  <a:pt x="109968" y="178070"/>
                </a:lnTo>
                <a:lnTo>
                  <a:pt x="142225" y="142407"/>
                </a:lnTo>
                <a:lnTo>
                  <a:pt x="177843" y="110109"/>
                </a:lnTo>
                <a:lnTo>
                  <a:pt x="216184" y="81689"/>
                </a:lnTo>
                <a:lnTo>
                  <a:pt x="256930" y="57278"/>
                </a:lnTo>
                <a:lnTo>
                  <a:pt x="299762" y="37010"/>
                </a:lnTo>
                <a:lnTo>
                  <a:pt x="344363" y="21016"/>
                </a:lnTo>
                <a:lnTo>
                  <a:pt x="390413" y="9428"/>
                </a:lnTo>
                <a:lnTo>
                  <a:pt x="437595" y="2379"/>
                </a:lnTo>
                <a:lnTo>
                  <a:pt x="485589" y="0"/>
                </a:lnTo>
                <a:lnTo>
                  <a:pt x="3972076" y="0"/>
                </a:lnTo>
                <a:lnTo>
                  <a:pt x="4020071" y="2379"/>
                </a:lnTo>
                <a:lnTo>
                  <a:pt x="4067253" y="9428"/>
                </a:lnTo>
                <a:lnTo>
                  <a:pt x="4113303" y="21016"/>
                </a:lnTo>
                <a:lnTo>
                  <a:pt x="4157903" y="37010"/>
                </a:lnTo>
                <a:lnTo>
                  <a:pt x="4200736" y="57278"/>
                </a:lnTo>
                <a:lnTo>
                  <a:pt x="4241482" y="81689"/>
                </a:lnTo>
                <a:lnTo>
                  <a:pt x="4279823" y="110109"/>
                </a:lnTo>
                <a:lnTo>
                  <a:pt x="4315440" y="142407"/>
                </a:lnTo>
                <a:lnTo>
                  <a:pt x="4347697" y="178070"/>
                </a:lnTo>
                <a:lnTo>
                  <a:pt x="4376081" y="216460"/>
                </a:lnTo>
                <a:lnTo>
                  <a:pt x="4400460" y="257258"/>
                </a:lnTo>
                <a:lnTo>
                  <a:pt x="4420703" y="300146"/>
                </a:lnTo>
                <a:lnTo>
                  <a:pt x="4436676" y="344803"/>
                </a:lnTo>
                <a:lnTo>
                  <a:pt x="4448249" y="390912"/>
                </a:lnTo>
                <a:lnTo>
                  <a:pt x="4455290" y="438154"/>
                </a:lnTo>
                <a:lnTo>
                  <a:pt x="4457666" y="486210"/>
                </a:lnTo>
                <a:lnTo>
                  <a:pt x="4457666" y="4581089"/>
                </a:lnTo>
                <a:lnTo>
                  <a:pt x="4455290" y="4629145"/>
                </a:lnTo>
                <a:lnTo>
                  <a:pt x="4448249" y="4676387"/>
                </a:lnTo>
                <a:lnTo>
                  <a:pt x="4436676" y="4722496"/>
                </a:lnTo>
                <a:lnTo>
                  <a:pt x="4420703" y="4767154"/>
                </a:lnTo>
                <a:lnTo>
                  <a:pt x="4400460" y="4810041"/>
                </a:lnTo>
                <a:lnTo>
                  <a:pt x="4376081" y="4850839"/>
                </a:lnTo>
                <a:lnTo>
                  <a:pt x="4347697" y="4889229"/>
                </a:lnTo>
                <a:lnTo>
                  <a:pt x="4315440" y="4924892"/>
                </a:lnTo>
                <a:lnTo>
                  <a:pt x="4279823" y="4957190"/>
                </a:lnTo>
                <a:lnTo>
                  <a:pt x="4241482" y="4985610"/>
                </a:lnTo>
                <a:lnTo>
                  <a:pt x="4200736" y="5010021"/>
                </a:lnTo>
                <a:lnTo>
                  <a:pt x="4157903" y="5030289"/>
                </a:lnTo>
                <a:lnTo>
                  <a:pt x="4113303" y="5046283"/>
                </a:lnTo>
                <a:lnTo>
                  <a:pt x="4067253" y="5057871"/>
                </a:lnTo>
                <a:lnTo>
                  <a:pt x="4020071" y="5064921"/>
                </a:lnTo>
                <a:lnTo>
                  <a:pt x="3972076" y="5067300"/>
                </a:lnTo>
                <a:close/>
              </a:path>
            </a:pathLst>
          </a:custGeom>
          <a:solidFill>
            <a:srgbClr val="5337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988387" y="1028703"/>
            <a:ext cx="4457700" cy="5067300"/>
          </a:xfrm>
          <a:custGeom>
            <a:avLst/>
            <a:gdLst/>
            <a:ahLst/>
            <a:cxnLst/>
            <a:rect l="l" t="t" r="r" b="b"/>
            <a:pathLst>
              <a:path w="4457700" h="5067300">
                <a:moveTo>
                  <a:pt x="3972076" y="5067300"/>
                </a:moveTo>
                <a:lnTo>
                  <a:pt x="485589" y="5067300"/>
                </a:lnTo>
                <a:lnTo>
                  <a:pt x="437595" y="5064921"/>
                </a:lnTo>
                <a:lnTo>
                  <a:pt x="390413" y="5057871"/>
                </a:lnTo>
                <a:lnTo>
                  <a:pt x="344363" y="5046283"/>
                </a:lnTo>
                <a:lnTo>
                  <a:pt x="299762" y="5030289"/>
                </a:lnTo>
                <a:lnTo>
                  <a:pt x="256930" y="5010021"/>
                </a:lnTo>
                <a:lnTo>
                  <a:pt x="216184" y="4985610"/>
                </a:lnTo>
                <a:lnTo>
                  <a:pt x="177843" y="4957190"/>
                </a:lnTo>
                <a:lnTo>
                  <a:pt x="142225" y="4924892"/>
                </a:lnTo>
                <a:lnTo>
                  <a:pt x="109968" y="4889229"/>
                </a:lnTo>
                <a:lnTo>
                  <a:pt x="81584" y="4850839"/>
                </a:lnTo>
                <a:lnTo>
                  <a:pt x="57205" y="4810041"/>
                </a:lnTo>
                <a:lnTo>
                  <a:pt x="36963" y="4767154"/>
                </a:lnTo>
                <a:lnTo>
                  <a:pt x="20989" y="4722496"/>
                </a:lnTo>
                <a:lnTo>
                  <a:pt x="9416" y="4676387"/>
                </a:lnTo>
                <a:lnTo>
                  <a:pt x="2376" y="4629145"/>
                </a:lnTo>
                <a:lnTo>
                  <a:pt x="0" y="4581089"/>
                </a:lnTo>
                <a:lnTo>
                  <a:pt x="0" y="486210"/>
                </a:lnTo>
                <a:lnTo>
                  <a:pt x="2376" y="438154"/>
                </a:lnTo>
                <a:lnTo>
                  <a:pt x="9416" y="390912"/>
                </a:lnTo>
                <a:lnTo>
                  <a:pt x="20989" y="344803"/>
                </a:lnTo>
                <a:lnTo>
                  <a:pt x="36963" y="300146"/>
                </a:lnTo>
                <a:lnTo>
                  <a:pt x="57205" y="257258"/>
                </a:lnTo>
                <a:lnTo>
                  <a:pt x="81584" y="216460"/>
                </a:lnTo>
                <a:lnTo>
                  <a:pt x="109968" y="178070"/>
                </a:lnTo>
                <a:lnTo>
                  <a:pt x="142225" y="142407"/>
                </a:lnTo>
                <a:lnTo>
                  <a:pt x="177843" y="110109"/>
                </a:lnTo>
                <a:lnTo>
                  <a:pt x="216184" y="81689"/>
                </a:lnTo>
                <a:lnTo>
                  <a:pt x="256930" y="57278"/>
                </a:lnTo>
                <a:lnTo>
                  <a:pt x="299762" y="37010"/>
                </a:lnTo>
                <a:lnTo>
                  <a:pt x="344363" y="21016"/>
                </a:lnTo>
                <a:lnTo>
                  <a:pt x="390413" y="9428"/>
                </a:lnTo>
                <a:lnTo>
                  <a:pt x="437595" y="2379"/>
                </a:lnTo>
                <a:lnTo>
                  <a:pt x="485589" y="0"/>
                </a:lnTo>
                <a:lnTo>
                  <a:pt x="3972076" y="0"/>
                </a:lnTo>
                <a:lnTo>
                  <a:pt x="4020071" y="2379"/>
                </a:lnTo>
                <a:lnTo>
                  <a:pt x="4067253" y="9428"/>
                </a:lnTo>
                <a:lnTo>
                  <a:pt x="4113303" y="21016"/>
                </a:lnTo>
                <a:lnTo>
                  <a:pt x="4157903" y="37010"/>
                </a:lnTo>
                <a:lnTo>
                  <a:pt x="4200736" y="57278"/>
                </a:lnTo>
                <a:lnTo>
                  <a:pt x="4241482" y="81689"/>
                </a:lnTo>
                <a:lnTo>
                  <a:pt x="4279823" y="110109"/>
                </a:lnTo>
                <a:lnTo>
                  <a:pt x="4315440" y="142407"/>
                </a:lnTo>
                <a:lnTo>
                  <a:pt x="4347697" y="178070"/>
                </a:lnTo>
                <a:lnTo>
                  <a:pt x="4376081" y="216460"/>
                </a:lnTo>
                <a:lnTo>
                  <a:pt x="4400460" y="257258"/>
                </a:lnTo>
                <a:lnTo>
                  <a:pt x="4420703" y="300146"/>
                </a:lnTo>
                <a:lnTo>
                  <a:pt x="4436676" y="344803"/>
                </a:lnTo>
                <a:lnTo>
                  <a:pt x="4448249" y="390912"/>
                </a:lnTo>
                <a:lnTo>
                  <a:pt x="4455290" y="438154"/>
                </a:lnTo>
                <a:lnTo>
                  <a:pt x="4457666" y="486210"/>
                </a:lnTo>
                <a:lnTo>
                  <a:pt x="4457666" y="4581089"/>
                </a:lnTo>
                <a:lnTo>
                  <a:pt x="4455290" y="4629145"/>
                </a:lnTo>
                <a:lnTo>
                  <a:pt x="4448249" y="4676387"/>
                </a:lnTo>
                <a:lnTo>
                  <a:pt x="4436676" y="4722496"/>
                </a:lnTo>
                <a:lnTo>
                  <a:pt x="4420703" y="4767154"/>
                </a:lnTo>
                <a:lnTo>
                  <a:pt x="4400460" y="4810041"/>
                </a:lnTo>
                <a:lnTo>
                  <a:pt x="4376081" y="4850839"/>
                </a:lnTo>
                <a:lnTo>
                  <a:pt x="4347697" y="4889229"/>
                </a:lnTo>
                <a:lnTo>
                  <a:pt x="4315440" y="4924892"/>
                </a:lnTo>
                <a:lnTo>
                  <a:pt x="4279823" y="4957190"/>
                </a:lnTo>
                <a:lnTo>
                  <a:pt x="4241482" y="4985610"/>
                </a:lnTo>
                <a:lnTo>
                  <a:pt x="4200736" y="5010021"/>
                </a:lnTo>
                <a:lnTo>
                  <a:pt x="4157903" y="5030289"/>
                </a:lnTo>
                <a:lnTo>
                  <a:pt x="4113303" y="5046283"/>
                </a:lnTo>
                <a:lnTo>
                  <a:pt x="4067253" y="5057871"/>
                </a:lnTo>
                <a:lnTo>
                  <a:pt x="4020071" y="5064921"/>
                </a:lnTo>
                <a:lnTo>
                  <a:pt x="3972076" y="5067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2362989" y="1051184"/>
            <a:ext cx="4894580" cy="5563870"/>
          </a:xfrm>
          <a:custGeom>
            <a:avLst/>
            <a:gdLst/>
            <a:ahLst/>
            <a:cxnLst/>
            <a:rect l="l" t="t" r="r" b="b"/>
            <a:pathLst>
              <a:path w="4894580" h="5563870">
                <a:moveTo>
                  <a:pt x="4408872" y="5563832"/>
                </a:moveTo>
                <a:lnTo>
                  <a:pt x="485589" y="5563832"/>
                </a:lnTo>
                <a:lnTo>
                  <a:pt x="438824" y="5561606"/>
                </a:lnTo>
                <a:lnTo>
                  <a:pt x="393316" y="5555065"/>
                </a:lnTo>
                <a:lnTo>
                  <a:pt x="349269" y="5544411"/>
                </a:lnTo>
                <a:lnTo>
                  <a:pt x="306887" y="5529850"/>
                </a:lnTo>
                <a:lnTo>
                  <a:pt x="266374" y="5511584"/>
                </a:lnTo>
                <a:lnTo>
                  <a:pt x="227932" y="5489818"/>
                </a:lnTo>
                <a:lnTo>
                  <a:pt x="191765" y="5464755"/>
                </a:lnTo>
                <a:lnTo>
                  <a:pt x="158077" y="5436598"/>
                </a:lnTo>
                <a:lnTo>
                  <a:pt x="127070" y="5405552"/>
                </a:lnTo>
                <a:lnTo>
                  <a:pt x="98950" y="5371821"/>
                </a:lnTo>
                <a:lnTo>
                  <a:pt x="73919" y="5335608"/>
                </a:lnTo>
                <a:lnTo>
                  <a:pt x="52180" y="5297117"/>
                </a:lnTo>
                <a:lnTo>
                  <a:pt x="33938" y="5256551"/>
                </a:lnTo>
                <a:lnTo>
                  <a:pt x="19395" y="5214115"/>
                </a:lnTo>
                <a:lnTo>
                  <a:pt x="8755" y="5170012"/>
                </a:lnTo>
                <a:lnTo>
                  <a:pt x="2222" y="5124446"/>
                </a:lnTo>
                <a:lnTo>
                  <a:pt x="0" y="5077620"/>
                </a:lnTo>
                <a:lnTo>
                  <a:pt x="0" y="486210"/>
                </a:lnTo>
                <a:lnTo>
                  <a:pt x="2222" y="439385"/>
                </a:lnTo>
                <a:lnTo>
                  <a:pt x="8755" y="393819"/>
                </a:lnTo>
                <a:lnTo>
                  <a:pt x="19395" y="349716"/>
                </a:lnTo>
                <a:lnTo>
                  <a:pt x="33938" y="307280"/>
                </a:lnTo>
                <a:lnTo>
                  <a:pt x="52180" y="266714"/>
                </a:lnTo>
                <a:lnTo>
                  <a:pt x="73919" y="228223"/>
                </a:lnTo>
                <a:lnTo>
                  <a:pt x="98950" y="192010"/>
                </a:lnTo>
                <a:lnTo>
                  <a:pt x="127070" y="158279"/>
                </a:lnTo>
                <a:lnTo>
                  <a:pt x="158077" y="127233"/>
                </a:lnTo>
                <a:lnTo>
                  <a:pt x="191765" y="99077"/>
                </a:lnTo>
                <a:lnTo>
                  <a:pt x="227932" y="74013"/>
                </a:lnTo>
                <a:lnTo>
                  <a:pt x="266374" y="52247"/>
                </a:lnTo>
                <a:lnTo>
                  <a:pt x="306887" y="33981"/>
                </a:lnTo>
                <a:lnTo>
                  <a:pt x="349269" y="19420"/>
                </a:lnTo>
                <a:lnTo>
                  <a:pt x="393316" y="8767"/>
                </a:lnTo>
                <a:lnTo>
                  <a:pt x="438824" y="2225"/>
                </a:lnTo>
                <a:lnTo>
                  <a:pt x="485589" y="0"/>
                </a:lnTo>
                <a:lnTo>
                  <a:pt x="4408872" y="0"/>
                </a:lnTo>
                <a:lnTo>
                  <a:pt x="4455637" y="2225"/>
                </a:lnTo>
                <a:lnTo>
                  <a:pt x="4501145" y="8767"/>
                </a:lnTo>
                <a:lnTo>
                  <a:pt x="4545192" y="19420"/>
                </a:lnTo>
                <a:lnTo>
                  <a:pt x="4587574" y="33981"/>
                </a:lnTo>
                <a:lnTo>
                  <a:pt x="4628087" y="52247"/>
                </a:lnTo>
                <a:lnTo>
                  <a:pt x="4666529" y="74013"/>
                </a:lnTo>
                <a:lnTo>
                  <a:pt x="4702696" y="99077"/>
                </a:lnTo>
                <a:lnTo>
                  <a:pt x="4736385" y="127233"/>
                </a:lnTo>
                <a:lnTo>
                  <a:pt x="4767391" y="158279"/>
                </a:lnTo>
                <a:lnTo>
                  <a:pt x="4795511" y="192010"/>
                </a:lnTo>
                <a:lnTo>
                  <a:pt x="4820542" y="228223"/>
                </a:lnTo>
                <a:lnTo>
                  <a:pt x="4842281" y="266714"/>
                </a:lnTo>
                <a:lnTo>
                  <a:pt x="4860523" y="307280"/>
                </a:lnTo>
                <a:lnTo>
                  <a:pt x="4875066" y="349716"/>
                </a:lnTo>
                <a:lnTo>
                  <a:pt x="4885706" y="393819"/>
                </a:lnTo>
                <a:lnTo>
                  <a:pt x="4892239" y="439385"/>
                </a:lnTo>
                <a:lnTo>
                  <a:pt x="4894462" y="486210"/>
                </a:lnTo>
                <a:lnTo>
                  <a:pt x="4894462" y="5077620"/>
                </a:lnTo>
                <a:lnTo>
                  <a:pt x="4892239" y="5124446"/>
                </a:lnTo>
                <a:lnTo>
                  <a:pt x="4885706" y="5170012"/>
                </a:lnTo>
                <a:lnTo>
                  <a:pt x="4875066" y="5214115"/>
                </a:lnTo>
                <a:lnTo>
                  <a:pt x="4860523" y="5256551"/>
                </a:lnTo>
                <a:lnTo>
                  <a:pt x="4842281" y="5297117"/>
                </a:lnTo>
                <a:lnTo>
                  <a:pt x="4820542" y="5335608"/>
                </a:lnTo>
                <a:lnTo>
                  <a:pt x="4795511" y="5371821"/>
                </a:lnTo>
                <a:lnTo>
                  <a:pt x="4767391" y="5405552"/>
                </a:lnTo>
                <a:lnTo>
                  <a:pt x="4736385" y="5436598"/>
                </a:lnTo>
                <a:lnTo>
                  <a:pt x="4702696" y="5464755"/>
                </a:lnTo>
                <a:lnTo>
                  <a:pt x="4666529" y="5489818"/>
                </a:lnTo>
                <a:lnTo>
                  <a:pt x="4628087" y="5511584"/>
                </a:lnTo>
                <a:lnTo>
                  <a:pt x="4587574" y="5529850"/>
                </a:lnTo>
                <a:lnTo>
                  <a:pt x="4545192" y="5544411"/>
                </a:lnTo>
                <a:lnTo>
                  <a:pt x="4501145" y="5555065"/>
                </a:lnTo>
                <a:lnTo>
                  <a:pt x="4455637" y="5561606"/>
                </a:lnTo>
                <a:lnTo>
                  <a:pt x="4408872" y="5563832"/>
                </a:lnTo>
                <a:close/>
              </a:path>
            </a:pathLst>
          </a:custGeom>
          <a:solidFill>
            <a:srgbClr val="5337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2195657" y="883851"/>
            <a:ext cx="4894580" cy="5563870"/>
          </a:xfrm>
          <a:custGeom>
            <a:avLst/>
            <a:gdLst/>
            <a:ahLst/>
            <a:cxnLst/>
            <a:rect l="l" t="t" r="r" b="b"/>
            <a:pathLst>
              <a:path w="4894580" h="5563870">
                <a:moveTo>
                  <a:pt x="4408872" y="5563832"/>
                </a:moveTo>
                <a:lnTo>
                  <a:pt x="485589" y="5563832"/>
                </a:lnTo>
                <a:lnTo>
                  <a:pt x="438824" y="5561606"/>
                </a:lnTo>
                <a:lnTo>
                  <a:pt x="393316" y="5555065"/>
                </a:lnTo>
                <a:lnTo>
                  <a:pt x="349269" y="5544411"/>
                </a:lnTo>
                <a:lnTo>
                  <a:pt x="306887" y="5529850"/>
                </a:lnTo>
                <a:lnTo>
                  <a:pt x="266374" y="5511584"/>
                </a:lnTo>
                <a:lnTo>
                  <a:pt x="227932" y="5489818"/>
                </a:lnTo>
                <a:lnTo>
                  <a:pt x="191765" y="5464755"/>
                </a:lnTo>
                <a:lnTo>
                  <a:pt x="158077" y="5436598"/>
                </a:lnTo>
                <a:lnTo>
                  <a:pt x="127070" y="5405552"/>
                </a:lnTo>
                <a:lnTo>
                  <a:pt x="98950" y="5371821"/>
                </a:lnTo>
                <a:lnTo>
                  <a:pt x="73919" y="5335608"/>
                </a:lnTo>
                <a:lnTo>
                  <a:pt x="52180" y="5297117"/>
                </a:lnTo>
                <a:lnTo>
                  <a:pt x="33938" y="5256551"/>
                </a:lnTo>
                <a:lnTo>
                  <a:pt x="19395" y="5214115"/>
                </a:lnTo>
                <a:lnTo>
                  <a:pt x="8755" y="5170012"/>
                </a:lnTo>
                <a:lnTo>
                  <a:pt x="2222" y="5124446"/>
                </a:lnTo>
                <a:lnTo>
                  <a:pt x="0" y="5077620"/>
                </a:lnTo>
                <a:lnTo>
                  <a:pt x="0" y="486210"/>
                </a:lnTo>
                <a:lnTo>
                  <a:pt x="2222" y="439385"/>
                </a:lnTo>
                <a:lnTo>
                  <a:pt x="8755" y="393819"/>
                </a:lnTo>
                <a:lnTo>
                  <a:pt x="19395" y="349716"/>
                </a:lnTo>
                <a:lnTo>
                  <a:pt x="33938" y="307280"/>
                </a:lnTo>
                <a:lnTo>
                  <a:pt x="52180" y="266714"/>
                </a:lnTo>
                <a:lnTo>
                  <a:pt x="73919" y="228223"/>
                </a:lnTo>
                <a:lnTo>
                  <a:pt x="98950" y="192010"/>
                </a:lnTo>
                <a:lnTo>
                  <a:pt x="127070" y="158279"/>
                </a:lnTo>
                <a:lnTo>
                  <a:pt x="158077" y="127233"/>
                </a:lnTo>
                <a:lnTo>
                  <a:pt x="191765" y="99077"/>
                </a:lnTo>
                <a:lnTo>
                  <a:pt x="227932" y="74013"/>
                </a:lnTo>
                <a:lnTo>
                  <a:pt x="266374" y="52247"/>
                </a:lnTo>
                <a:lnTo>
                  <a:pt x="306887" y="33981"/>
                </a:lnTo>
                <a:lnTo>
                  <a:pt x="349269" y="19420"/>
                </a:lnTo>
                <a:lnTo>
                  <a:pt x="393316" y="8767"/>
                </a:lnTo>
                <a:lnTo>
                  <a:pt x="438824" y="2225"/>
                </a:lnTo>
                <a:lnTo>
                  <a:pt x="485589" y="0"/>
                </a:lnTo>
                <a:lnTo>
                  <a:pt x="4408872" y="0"/>
                </a:lnTo>
                <a:lnTo>
                  <a:pt x="4455637" y="2225"/>
                </a:lnTo>
                <a:lnTo>
                  <a:pt x="4501145" y="8767"/>
                </a:lnTo>
                <a:lnTo>
                  <a:pt x="4545192" y="19420"/>
                </a:lnTo>
                <a:lnTo>
                  <a:pt x="4587574" y="33981"/>
                </a:lnTo>
                <a:lnTo>
                  <a:pt x="4628087" y="52247"/>
                </a:lnTo>
                <a:lnTo>
                  <a:pt x="4666529" y="74013"/>
                </a:lnTo>
                <a:lnTo>
                  <a:pt x="4702696" y="99077"/>
                </a:lnTo>
                <a:lnTo>
                  <a:pt x="4736385" y="127233"/>
                </a:lnTo>
                <a:lnTo>
                  <a:pt x="4767391" y="158279"/>
                </a:lnTo>
                <a:lnTo>
                  <a:pt x="4795511" y="192010"/>
                </a:lnTo>
                <a:lnTo>
                  <a:pt x="4820542" y="228223"/>
                </a:lnTo>
                <a:lnTo>
                  <a:pt x="4842281" y="266714"/>
                </a:lnTo>
                <a:lnTo>
                  <a:pt x="4860523" y="307280"/>
                </a:lnTo>
                <a:lnTo>
                  <a:pt x="4875066" y="349716"/>
                </a:lnTo>
                <a:lnTo>
                  <a:pt x="4885706" y="393819"/>
                </a:lnTo>
                <a:lnTo>
                  <a:pt x="4892239" y="439385"/>
                </a:lnTo>
                <a:lnTo>
                  <a:pt x="4894462" y="486210"/>
                </a:lnTo>
                <a:lnTo>
                  <a:pt x="4894462" y="5077620"/>
                </a:lnTo>
                <a:lnTo>
                  <a:pt x="4892239" y="5124446"/>
                </a:lnTo>
                <a:lnTo>
                  <a:pt x="4885706" y="5170012"/>
                </a:lnTo>
                <a:lnTo>
                  <a:pt x="4875066" y="5214115"/>
                </a:lnTo>
                <a:lnTo>
                  <a:pt x="4860523" y="5256551"/>
                </a:lnTo>
                <a:lnTo>
                  <a:pt x="4842281" y="5297117"/>
                </a:lnTo>
                <a:lnTo>
                  <a:pt x="4820542" y="5335608"/>
                </a:lnTo>
                <a:lnTo>
                  <a:pt x="4795511" y="5371821"/>
                </a:lnTo>
                <a:lnTo>
                  <a:pt x="4767391" y="5405552"/>
                </a:lnTo>
                <a:lnTo>
                  <a:pt x="4736385" y="5436598"/>
                </a:lnTo>
                <a:lnTo>
                  <a:pt x="4702696" y="5464755"/>
                </a:lnTo>
                <a:lnTo>
                  <a:pt x="4666529" y="5489818"/>
                </a:lnTo>
                <a:lnTo>
                  <a:pt x="4628087" y="5511584"/>
                </a:lnTo>
                <a:lnTo>
                  <a:pt x="4587574" y="5529850"/>
                </a:lnTo>
                <a:lnTo>
                  <a:pt x="4545192" y="5544411"/>
                </a:lnTo>
                <a:lnTo>
                  <a:pt x="4501145" y="5555065"/>
                </a:lnTo>
                <a:lnTo>
                  <a:pt x="4455637" y="5561606"/>
                </a:lnTo>
                <a:lnTo>
                  <a:pt x="4408872" y="55638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rgbClr val="48464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rgbClr val="48464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8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77043" y="1208147"/>
            <a:ext cx="2174875" cy="554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0" i="0">
                <a:solidFill>
                  <a:srgbClr val="48464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28911" y="2014615"/>
            <a:ext cx="13430176" cy="5043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0" i="0">
                <a:solidFill>
                  <a:srgbClr val="484644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65471" y="374715"/>
            <a:ext cx="17526000" cy="9912350"/>
            <a:chOff x="265471" y="374715"/>
            <a:chExt cx="17526000" cy="99123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073" y="1645561"/>
              <a:ext cx="15344548" cy="863627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35441" y="6777161"/>
              <a:ext cx="3188970" cy="2148205"/>
            </a:xfrm>
            <a:custGeom>
              <a:avLst/>
              <a:gdLst/>
              <a:ahLst/>
              <a:cxnLst/>
              <a:rect l="l" t="t" r="r" b="b"/>
              <a:pathLst>
                <a:path w="3188970" h="2148204">
                  <a:moveTo>
                    <a:pt x="79777" y="1563675"/>
                  </a:moveTo>
                  <a:lnTo>
                    <a:pt x="0" y="1524336"/>
                  </a:lnTo>
                  <a:lnTo>
                    <a:pt x="0" y="0"/>
                  </a:lnTo>
                  <a:lnTo>
                    <a:pt x="79777" y="0"/>
                  </a:lnTo>
                  <a:lnTo>
                    <a:pt x="79777" y="1563675"/>
                  </a:lnTo>
                  <a:close/>
                </a:path>
                <a:path w="3188970" h="2148204">
                  <a:moveTo>
                    <a:pt x="1270119" y="1701213"/>
                  </a:moveTo>
                  <a:lnTo>
                    <a:pt x="1249021" y="1696941"/>
                  </a:lnTo>
                  <a:lnTo>
                    <a:pt x="1231781" y="1685298"/>
                  </a:lnTo>
                  <a:lnTo>
                    <a:pt x="1220155" y="1668046"/>
                  </a:lnTo>
                  <a:lnTo>
                    <a:pt x="1215890" y="1646945"/>
                  </a:lnTo>
                  <a:lnTo>
                    <a:pt x="1215890" y="682821"/>
                  </a:lnTo>
                  <a:lnTo>
                    <a:pt x="1324308" y="682821"/>
                  </a:lnTo>
                  <a:lnTo>
                    <a:pt x="1324308" y="1646945"/>
                  </a:lnTo>
                  <a:lnTo>
                    <a:pt x="1320037" y="1668054"/>
                  </a:lnTo>
                  <a:lnTo>
                    <a:pt x="1308406" y="1685306"/>
                  </a:lnTo>
                  <a:lnTo>
                    <a:pt x="1291177" y="1696944"/>
                  </a:lnTo>
                  <a:lnTo>
                    <a:pt x="1270119" y="1701213"/>
                  </a:lnTo>
                  <a:close/>
                </a:path>
                <a:path w="3188970" h="2148204">
                  <a:moveTo>
                    <a:pt x="2626339" y="1701213"/>
                  </a:moveTo>
                  <a:lnTo>
                    <a:pt x="2605240" y="1696941"/>
                  </a:lnTo>
                  <a:lnTo>
                    <a:pt x="2588001" y="1685298"/>
                  </a:lnTo>
                  <a:lnTo>
                    <a:pt x="2576374" y="1668046"/>
                  </a:lnTo>
                  <a:lnTo>
                    <a:pt x="2572110" y="1646945"/>
                  </a:lnTo>
                  <a:lnTo>
                    <a:pt x="2572110" y="682821"/>
                  </a:lnTo>
                  <a:lnTo>
                    <a:pt x="2680528" y="682821"/>
                  </a:lnTo>
                  <a:lnTo>
                    <a:pt x="2680528" y="1646945"/>
                  </a:lnTo>
                  <a:lnTo>
                    <a:pt x="2676256" y="1668054"/>
                  </a:lnTo>
                  <a:lnTo>
                    <a:pt x="2664626" y="1685306"/>
                  </a:lnTo>
                  <a:lnTo>
                    <a:pt x="2647396" y="1696944"/>
                  </a:lnTo>
                  <a:lnTo>
                    <a:pt x="2626339" y="1701213"/>
                  </a:lnTo>
                  <a:close/>
                </a:path>
                <a:path w="3188970" h="2148204">
                  <a:moveTo>
                    <a:pt x="3185675" y="2065866"/>
                  </a:moveTo>
                  <a:lnTo>
                    <a:pt x="3089029" y="2065866"/>
                  </a:lnTo>
                  <a:lnTo>
                    <a:pt x="3096798" y="2064299"/>
                  </a:lnTo>
                  <a:lnTo>
                    <a:pt x="3103137" y="2060025"/>
                  </a:lnTo>
                  <a:lnTo>
                    <a:pt x="3107408" y="2053682"/>
                  </a:lnTo>
                  <a:lnTo>
                    <a:pt x="3108973" y="2045907"/>
                  </a:lnTo>
                  <a:lnTo>
                    <a:pt x="3108973" y="1977248"/>
                  </a:lnTo>
                  <a:lnTo>
                    <a:pt x="3133420" y="1986579"/>
                  </a:lnTo>
                  <a:lnTo>
                    <a:pt x="3155549" y="1994131"/>
                  </a:lnTo>
                  <a:lnTo>
                    <a:pt x="3174334" y="1999912"/>
                  </a:lnTo>
                  <a:lnTo>
                    <a:pt x="3188751" y="2003933"/>
                  </a:lnTo>
                  <a:lnTo>
                    <a:pt x="3188751" y="2050658"/>
                  </a:lnTo>
                  <a:lnTo>
                    <a:pt x="3185675" y="2065866"/>
                  </a:lnTo>
                  <a:close/>
                </a:path>
                <a:path w="3188970" h="2148204">
                  <a:moveTo>
                    <a:pt x="1539628" y="2147978"/>
                  </a:moveTo>
                  <a:lnTo>
                    <a:pt x="1584181" y="2130566"/>
                  </a:lnTo>
                  <a:lnTo>
                    <a:pt x="1626506" y="2110869"/>
                  </a:lnTo>
                  <a:lnTo>
                    <a:pt x="1663864" y="2089098"/>
                  </a:lnTo>
                  <a:lnTo>
                    <a:pt x="1693519" y="2065467"/>
                  </a:lnTo>
                  <a:lnTo>
                    <a:pt x="1694197" y="2065546"/>
                  </a:lnTo>
                  <a:lnTo>
                    <a:pt x="1694795" y="2065866"/>
                  </a:lnTo>
                  <a:lnTo>
                    <a:pt x="3185675" y="2065866"/>
                  </a:lnTo>
                  <a:lnTo>
                    <a:pt x="3181273" y="2087623"/>
                  </a:lnTo>
                  <a:lnTo>
                    <a:pt x="3160896" y="2117845"/>
                  </a:lnTo>
                  <a:lnTo>
                    <a:pt x="3130703" y="2138239"/>
                  </a:lnTo>
                  <a:lnTo>
                    <a:pt x="3100840" y="2144291"/>
                  </a:lnTo>
                  <a:lnTo>
                    <a:pt x="1769880" y="2144291"/>
                  </a:lnTo>
                  <a:lnTo>
                    <a:pt x="1623561" y="2145956"/>
                  </a:lnTo>
                  <a:lnTo>
                    <a:pt x="1539628" y="2147978"/>
                  </a:lnTo>
                  <a:close/>
                </a:path>
                <a:path w="3188970" h="2148204">
                  <a:moveTo>
                    <a:pt x="3093776" y="2145723"/>
                  </a:moveTo>
                  <a:lnTo>
                    <a:pt x="1931775" y="2145723"/>
                  </a:lnTo>
                  <a:lnTo>
                    <a:pt x="1931615" y="2145703"/>
                  </a:lnTo>
                  <a:lnTo>
                    <a:pt x="1931475" y="2145603"/>
                  </a:lnTo>
                  <a:lnTo>
                    <a:pt x="1876476" y="2144742"/>
                  </a:lnTo>
                  <a:lnTo>
                    <a:pt x="1769880" y="2144291"/>
                  </a:lnTo>
                  <a:lnTo>
                    <a:pt x="3100840" y="2144291"/>
                  </a:lnTo>
                  <a:lnTo>
                    <a:pt x="3093776" y="2145723"/>
                  </a:lnTo>
                  <a:close/>
                </a:path>
                <a:path w="3188970" h="2148204">
                  <a:moveTo>
                    <a:pt x="3188751" y="1154454"/>
                  </a:moveTo>
                  <a:lnTo>
                    <a:pt x="3144124" y="1139995"/>
                  </a:lnTo>
                  <a:lnTo>
                    <a:pt x="3108973" y="1134614"/>
                  </a:lnTo>
                  <a:lnTo>
                    <a:pt x="3108973" y="0"/>
                  </a:lnTo>
                  <a:lnTo>
                    <a:pt x="3188751" y="0"/>
                  </a:lnTo>
                  <a:lnTo>
                    <a:pt x="3188751" y="1154454"/>
                  </a:lnTo>
                  <a:close/>
                </a:path>
                <a:path w="3188970" h="2148204">
                  <a:moveTo>
                    <a:pt x="3061107" y="493568"/>
                  </a:moveTo>
                  <a:lnTo>
                    <a:pt x="120065" y="493568"/>
                  </a:lnTo>
                  <a:lnTo>
                    <a:pt x="120065" y="398244"/>
                  </a:lnTo>
                  <a:lnTo>
                    <a:pt x="3061107" y="398244"/>
                  </a:lnTo>
                  <a:lnTo>
                    <a:pt x="3061107" y="493568"/>
                  </a:lnTo>
                  <a:close/>
                </a:path>
              </a:pathLst>
            </a:custGeom>
            <a:solidFill>
              <a:srgbClr val="F4B4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43050" y="7460821"/>
              <a:ext cx="1694814" cy="2826385"/>
            </a:xfrm>
            <a:custGeom>
              <a:avLst/>
              <a:gdLst/>
              <a:ahLst/>
              <a:cxnLst/>
              <a:rect l="l" t="t" r="r" b="b"/>
              <a:pathLst>
                <a:path w="1694814" h="2826384">
                  <a:moveTo>
                    <a:pt x="283981" y="1018392"/>
                  </a:moveTo>
                  <a:lnTo>
                    <a:pt x="262899" y="1014120"/>
                  </a:lnTo>
                  <a:lnTo>
                    <a:pt x="245666" y="1002477"/>
                  </a:lnTo>
                  <a:lnTo>
                    <a:pt x="234038" y="985225"/>
                  </a:lnTo>
                  <a:lnTo>
                    <a:pt x="229773" y="964123"/>
                  </a:lnTo>
                  <a:lnTo>
                    <a:pt x="229773" y="0"/>
                  </a:lnTo>
                  <a:lnTo>
                    <a:pt x="338190" y="0"/>
                  </a:lnTo>
                  <a:lnTo>
                    <a:pt x="338190" y="964123"/>
                  </a:lnTo>
                  <a:lnTo>
                    <a:pt x="333924" y="985225"/>
                  </a:lnTo>
                  <a:lnTo>
                    <a:pt x="322297" y="1002477"/>
                  </a:lnTo>
                  <a:lnTo>
                    <a:pt x="305064" y="1014120"/>
                  </a:lnTo>
                  <a:lnTo>
                    <a:pt x="283981" y="1018392"/>
                  </a:lnTo>
                  <a:close/>
                </a:path>
                <a:path w="1694814" h="2826384">
                  <a:moveTo>
                    <a:pt x="1640221" y="1018392"/>
                  </a:moveTo>
                  <a:lnTo>
                    <a:pt x="1619127" y="1014120"/>
                  </a:lnTo>
                  <a:lnTo>
                    <a:pt x="1601888" y="1002477"/>
                  </a:lnTo>
                  <a:lnTo>
                    <a:pt x="1590259" y="985225"/>
                  </a:lnTo>
                  <a:lnTo>
                    <a:pt x="1585992" y="964123"/>
                  </a:lnTo>
                  <a:lnTo>
                    <a:pt x="1585992" y="0"/>
                  </a:lnTo>
                  <a:lnTo>
                    <a:pt x="1694410" y="0"/>
                  </a:lnTo>
                  <a:lnTo>
                    <a:pt x="1694410" y="964123"/>
                  </a:lnTo>
                  <a:lnTo>
                    <a:pt x="1690144" y="985225"/>
                  </a:lnTo>
                  <a:lnTo>
                    <a:pt x="1678519" y="1002477"/>
                  </a:lnTo>
                  <a:lnTo>
                    <a:pt x="1661292" y="1014120"/>
                  </a:lnTo>
                  <a:lnTo>
                    <a:pt x="1640221" y="1018392"/>
                  </a:lnTo>
                  <a:close/>
                </a:path>
                <a:path w="1694814" h="2826384">
                  <a:moveTo>
                    <a:pt x="947442" y="2085565"/>
                  </a:moveTo>
                  <a:lnTo>
                    <a:pt x="285437" y="2085565"/>
                  </a:lnTo>
                  <a:lnTo>
                    <a:pt x="327535" y="2077741"/>
                  </a:lnTo>
                  <a:lnTo>
                    <a:pt x="371688" y="2057418"/>
                  </a:lnTo>
                  <a:lnTo>
                    <a:pt x="415096" y="2029258"/>
                  </a:lnTo>
                  <a:lnTo>
                    <a:pt x="454960" y="1997922"/>
                  </a:lnTo>
                  <a:lnTo>
                    <a:pt x="488482" y="1968074"/>
                  </a:lnTo>
                  <a:lnTo>
                    <a:pt x="512863" y="1944374"/>
                  </a:lnTo>
                  <a:lnTo>
                    <a:pt x="562362" y="1955762"/>
                  </a:lnTo>
                  <a:lnTo>
                    <a:pt x="613340" y="1966414"/>
                  </a:lnTo>
                  <a:lnTo>
                    <a:pt x="665094" y="1975959"/>
                  </a:lnTo>
                  <a:lnTo>
                    <a:pt x="716919" y="1984027"/>
                  </a:lnTo>
                  <a:lnTo>
                    <a:pt x="768110" y="1990248"/>
                  </a:lnTo>
                  <a:lnTo>
                    <a:pt x="817965" y="1994252"/>
                  </a:lnTo>
                  <a:lnTo>
                    <a:pt x="865779" y="1995669"/>
                  </a:lnTo>
                  <a:lnTo>
                    <a:pt x="942838" y="1995669"/>
                  </a:lnTo>
                  <a:lnTo>
                    <a:pt x="947442" y="2085565"/>
                  </a:lnTo>
                  <a:close/>
                </a:path>
                <a:path w="1694814" h="2826384">
                  <a:moveTo>
                    <a:pt x="942838" y="1995669"/>
                  </a:moveTo>
                  <a:lnTo>
                    <a:pt x="865779" y="1995669"/>
                  </a:lnTo>
                  <a:lnTo>
                    <a:pt x="885464" y="1995395"/>
                  </a:lnTo>
                  <a:lnTo>
                    <a:pt x="904576" y="1994551"/>
                  </a:lnTo>
                  <a:lnTo>
                    <a:pt x="923068" y="1993109"/>
                  </a:lnTo>
                  <a:lnTo>
                    <a:pt x="940890" y="1991039"/>
                  </a:lnTo>
                  <a:lnTo>
                    <a:pt x="941449" y="1990959"/>
                  </a:lnTo>
                  <a:lnTo>
                    <a:pt x="942027" y="1990839"/>
                  </a:lnTo>
                  <a:lnTo>
                    <a:pt x="942586" y="1990759"/>
                  </a:lnTo>
                  <a:lnTo>
                    <a:pt x="942838" y="1995669"/>
                  </a:lnTo>
                  <a:close/>
                </a:path>
                <a:path w="1694814" h="2826384">
                  <a:moveTo>
                    <a:pt x="980636" y="2826179"/>
                  </a:moveTo>
                  <a:lnTo>
                    <a:pt x="0" y="2826179"/>
                  </a:lnTo>
                  <a:lnTo>
                    <a:pt x="30089" y="2001876"/>
                  </a:lnTo>
                  <a:lnTo>
                    <a:pt x="209858" y="2060647"/>
                  </a:lnTo>
                  <a:lnTo>
                    <a:pt x="239405" y="2069997"/>
                  </a:lnTo>
                  <a:lnTo>
                    <a:pt x="249871" y="2077001"/>
                  </a:lnTo>
                  <a:lnTo>
                    <a:pt x="261082" y="2081845"/>
                  </a:lnTo>
                  <a:lnTo>
                    <a:pt x="272963" y="2084656"/>
                  </a:lnTo>
                  <a:lnTo>
                    <a:pt x="285437" y="2085565"/>
                  </a:lnTo>
                  <a:lnTo>
                    <a:pt x="947442" y="2085565"/>
                  </a:lnTo>
                  <a:lnTo>
                    <a:pt x="950377" y="2144044"/>
                  </a:lnTo>
                  <a:lnTo>
                    <a:pt x="954120" y="2220561"/>
                  </a:lnTo>
                  <a:lnTo>
                    <a:pt x="957763" y="2296944"/>
                  </a:lnTo>
                  <a:lnTo>
                    <a:pt x="961308" y="2373155"/>
                  </a:lnTo>
                  <a:lnTo>
                    <a:pt x="964756" y="2449157"/>
                  </a:lnTo>
                  <a:lnTo>
                    <a:pt x="968107" y="2524913"/>
                  </a:lnTo>
                  <a:lnTo>
                    <a:pt x="971364" y="2600385"/>
                  </a:lnTo>
                  <a:lnTo>
                    <a:pt x="974527" y="2675535"/>
                  </a:lnTo>
                  <a:lnTo>
                    <a:pt x="977598" y="2750325"/>
                  </a:lnTo>
                  <a:lnTo>
                    <a:pt x="980636" y="2826179"/>
                  </a:lnTo>
                  <a:close/>
                </a:path>
              </a:pathLst>
            </a:custGeom>
            <a:solidFill>
              <a:srgbClr val="ACE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471" y="422050"/>
              <a:ext cx="2609849" cy="22478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076578" y="374715"/>
              <a:ext cx="2714624" cy="234314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224729" y="2413629"/>
              <a:ext cx="4405630" cy="749300"/>
            </a:xfrm>
            <a:custGeom>
              <a:avLst/>
              <a:gdLst/>
              <a:ahLst/>
              <a:cxnLst/>
              <a:rect l="l" t="t" r="r" b="b"/>
              <a:pathLst>
                <a:path w="4405630" h="749300">
                  <a:moveTo>
                    <a:pt x="4266631" y="748910"/>
                  </a:moveTo>
                  <a:lnTo>
                    <a:pt x="138538" y="748910"/>
                  </a:lnTo>
                  <a:lnTo>
                    <a:pt x="94749" y="741847"/>
                  </a:lnTo>
                  <a:lnTo>
                    <a:pt x="56719" y="722178"/>
                  </a:lnTo>
                  <a:lnTo>
                    <a:pt x="26729" y="692186"/>
                  </a:lnTo>
                  <a:lnTo>
                    <a:pt x="7062" y="654153"/>
                  </a:lnTo>
                  <a:lnTo>
                    <a:pt x="0" y="610361"/>
                  </a:lnTo>
                  <a:lnTo>
                    <a:pt x="0" y="138548"/>
                  </a:lnTo>
                  <a:lnTo>
                    <a:pt x="7062" y="94756"/>
                  </a:lnTo>
                  <a:lnTo>
                    <a:pt x="26729" y="56723"/>
                  </a:lnTo>
                  <a:lnTo>
                    <a:pt x="56719" y="26731"/>
                  </a:lnTo>
                  <a:lnTo>
                    <a:pt x="94749" y="7063"/>
                  </a:lnTo>
                  <a:lnTo>
                    <a:pt x="138538" y="0"/>
                  </a:lnTo>
                  <a:lnTo>
                    <a:pt x="4266631" y="0"/>
                  </a:lnTo>
                  <a:lnTo>
                    <a:pt x="4310420" y="7063"/>
                  </a:lnTo>
                  <a:lnTo>
                    <a:pt x="4348450" y="26731"/>
                  </a:lnTo>
                  <a:lnTo>
                    <a:pt x="4378440" y="56723"/>
                  </a:lnTo>
                  <a:lnTo>
                    <a:pt x="4398107" y="94756"/>
                  </a:lnTo>
                  <a:lnTo>
                    <a:pt x="4405169" y="138548"/>
                  </a:lnTo>
                  <a:lnTo>
                    <a:pt x="4405169" y="610361"/>
                  </a:lnTo>
                  <a:lnTo>
                    <a:pt x="4398107" y="654153"/>
                  </a:lnTo>
                  <a:lnTo>
                    <a:pt x="4378440" y="692186"/>
                  </a:lnTo>
                  <a:lnTo>
                    <a:pt x="4348450" y="722178"/>
                  </a:lnTo>
                  <a:lnTo>
                    <a:pt x="4310420" y="741847"/>
                  </a:lnTo>
                  <a:lnTo>
                    <a:pt x="4266631" y="748910"/>
                  </a:lnTo>
                  <a:close/>
                </a:path>
              </a:pathLst>
            </a:custGeom>
            <a:solidFill>
              <a:srgbClr val="AB8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948780" y="2438982"/>
            <a:ext cx="8792210" cy="4091312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65100" algn="ctr">
              <a:lnSpc>
                <a:spcPct val="100000"/>
              </a:lnSpc>
              <a:spcBef>
                <a:spcPts val="484"/>
              </a:spcBef>
            </a:pPr>
            <a:r>
              <a:rPr sz="3650" spc="-54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3650" spc="-74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650" spc="-43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3650" spc="-52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3650" spc="-52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650" spc="-91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3650" spc="-540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3650" spc="-51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3650" spc="-7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65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50" spc="-6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650" spc="-50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3650" spc="-385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3650" spc="-50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lang="es-ES" sz="3650" spc="-725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3650" dirty="0">
              <a:latin typeface="Tahoma"/>
              <a:cs typeface="Tahoma"/>
            </a:endParaRPr>
          </a:p>
          <a:p>
            <a:pPr marL="629920" marR="5080" indent="-617855">
              <a:lnSpc>
                <a:spcPts val="13500"/>
              </a:lnSpc>
              <a:spcBef>
                <a:spcPts val="2480"/>
              </a:spcBef>
            </a:pPr>
            <a:r>
              <a:rPr sz="12100" spc="495" dirty="0">
                <a:solidFill>
                  <a:srgbClr val="533754"/>
                </a:solidFill>
                <a:latin typeface="Trebuchet MS"/>
                <a:cs typeface="Trebuchet MS"/>
              </a:rPr>
              <a:t>INFORME</a:t>
            </a:r>
            <a:r>
              <a:rPr sz="12100" spc="844" dirty="0">
                <a:solidFill>
                  <a:srgbClr val="533754"/>
                </a:solidFill>
                <a:latin typeface="Trebuchet MS"/>
                <a:cs typeface="Trebuchet MS"/>
              </a:rPr>
              <a:t> </a:t>
            </a:r>
            <a:r>
              <a:rPr sz="12100" spc="1235" dirty="0">
                <a:solidFill>
                  <a:srgbClr val="533754"/>
                </a:solidFill>
                <a:latin typeface="Trebuchet MS"/>
                <a:cs typeface="Trebuchet MS"/>
              </a:rPr>
              <a:t> </a:t>
            </a:r>
            <a:r>
              <a:rPr sz="12100" spc="-3629" dirty="0">
                <a:solidFill>
                  <a:srgbClr val="533754"/>
                </a:solidFill>
                <a:latin typeface="Trebuchet MS"/>
                <a:cs typeface="Trebuchet MS"/>
              </a:rPr>
              <a:t> </a:t>
            </a:r>
            <a:r>
              <a:rPr sz="4450" spc="-490" dirty="0">
                <a:solidFill>
                  <a:srgbClr val="533754"/>
                </a:solidFill>
                <a:latin typeface="Tahoma"/>
                <a:cs typeface="Tahoma"/>
              </a:rPr>
              <a:t>C</a:t>
            </a:r>
            <a:r>
              <a:rPr sz="4450" spc="-880" dirty="0">
                <a:solidFill>
                  <a:srgbClr val="533754"/>
                </a:solidFill>
                <a:latin typeface="Tahoma"/>
                <a:cs typeface="Tahoma"/>
              </a:rPr>
              <a:t>O</a:t>
            </a:r>
            <a:r>
              <a:rPr sz="4450" spc="-630" dirty="0">
                <a:solidFill>
                  <a:srgbClr val="533754"/>
                </a:solidFill>
                <a:latin typeface="Tahoma"/>
                <a:cs typeface="Tahoma"/>
              </a:rPr>
              <a:t>N</a:t>
            </a:r>
            <a:r>
              <a:rPr sz="4450" spc="-385" dirty="0">
                <a:solidFill>
                  <a:srgbClr val="533754"/>
                </a:solidFill>
                <a:latin typeface="Tahoma"/>
                <a:cs typeface="Tahoma"/>
              </a:rPr>
              <a:t>S</a:t>
            </a:r>
            <a:r>
              <a:rPr sz="4450" spc="-600" dirty="0">
                <a:solidFill>
                  <a:srgbClr val="533754"/>
                </a:solidFill>
                <a:latin typeface="Tahoma"/>
                <a:cs typeface="Tahoma"/>
              </a:rPr>
              <a:t>E</a:t>
            </a:r>
            <a:r>
              <a:rPr sz="4450" spc="-345" dirty="0">
                <a:solidFill>
                  <a:srgbClr val="533754"/>
                </a:solidFill>
                <a:latin typeface="Tahoma"/>
                <a:cs typeface="Tahoma"/>
              </a:rPr>
              <a:t>J</a:t>
            </a:r>
            <a:r>
              <a:rPr sz="4450" spc="-1285" dirty="0">
                <a:solidFill>
                  <a:srgbClr val="533754"/>
                </a:solidFill>
                <a:latin typeface="Tahoma"/>
                <a:cs typeface="Tahoma"/>
              </a:rPr>
              <a:t>O</a:t>
            </a:r>
            <a:r>
              <a:rPr sz="4450" spc="85" dirty="0">
                <a:solidFill>
                  <a:srgbClr val="533754"/>
                </a:solidFill>
                <a:latin typeface="Tahoma"/>
                <a:cs typeface="Tahoma"/>
              </a:rPr>
              <a:t> </a:t>
            </a:r>
            <a:r>
              <a:rPr sz="4450" spc="-795" dirty="0">
                <a:solidFill>
                  <a:srgbClr val="533754"/>
                </a:solidFill>
                <a:latin typeface="Tahoma"/>
                <a:cs typeface="Tahoma"/>
              </a:rPr>
              <a:t>D</a:t>
            </a:r>
            <a:r>
              <a:rPr sz="4450" spc="-1005" dirty="0">
                <a:solidFill>
                  <a:srgbClr val="533754"/>
                </a:solidFill>
                <a:latin typeface="Tahoma"/>
                <a:cs typeface="Tahoma"/>
              </a:rPr>
              <a:t>E</a:t>
            </a:r>
            <a:r>
              <a:rPr sz="4450" spc="85" dirty="0">
                <a:solidFill>
                  <a:srgbClr val="533754"/>
                </a:solidFill>
                <a:latin typeface="Tahoma"/>
                <a:cs typeface="Tahoma"/>
              </a:rPr>
              <a:t> </a:t>
            </a:r>
            <a:r>
              <a:rPr sz="4450" spc="-750" dirty="0">
                <a:solidFill>
                  <a:srgbClr val="533754"/>
                </a:solidFill>
                <a:latin typeface="Tahoma"/>
                <a:cs typeface="Tahoma"/>
              </a:rPr>
              <a:t>TUT</a:t>
            </a:r>
            <a:r>
              <a:rPr sz="4450" spc="-880" dirty="0">
                <a:solidFill>
                  <a:srgbClr val="533754"/>
                </a:solidFill>
                <a:latin typeface="Tahoma"/>
                <a:cs typeface="Tahoma"/>
              </a:rPr>
              <a:t>O</a:t>
            </a:r>
            <a:r>
              <a:rPr sz="4450" spc="-600" dirty="0">
                <a:solidFill>
                  <a:srgbClr val="533754"/>
                </a:solidFill>
                <a:latin typeface="Tahoma"/>
                <a:cs typeface="Tahoma"/>
              </a:rPr>
              <a:t>RÍ</a:t>
            </a:r>
            <a:r>
              <a:rPr sz="4450" spc="-355" dirty="0">
                <a:solidFill>
                  <a:srgbClr val="533754"/>
                </a:solidFill>
                <a:latin typeface="Tahoma"/>
                <a:cs typeface="Tahoma"/>
              </a:rPr>
              <a:t>A</a:t>
            </a:r>
            <a:r>
              <a:rPr sz="4450" spc="-790" dirty="0">
                <a:solidFill>
                  <a:srgbClr val="533754"/>
                </a:solidFill>
                <a:latin typeface="Tahoma"/>
                <a:cs typeface="Tahoma"/>
              </a:rPr>
              <a:t>S</a:t>
            </a:r>
            <a:endParaRPr sz="445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13692" y="482700"/>
            <a:ext cx="10438130" cy="1143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ctr">
              <a:lnSpc>
                <a:spcPts val="5175"/>
              </a:lnSpc>
              <a:spcBef>
                <a:spcPts val="105"/>
              </a:spcBef>
            </a:pPr>
            <a:r>
              <a:rPr sz="4350" spc="185" dirty="0">
                <a:latin typeface="Trebuchet MS"/>
                <a:cs typeface="Trebuchet MS"/>
              </a:rPr>
              <a:t>UNIVERSIDAD</a:t>
            </a:r>
            <a:r>
              <a:rPr sz="4350" spc="320" dirty="0">
                <a:latin typeface="Trebuchet MS"/>
                <a:cs typeface="Trebuchet MS"/>
              </a:rPr>
              <a:t> </a:t>
            </a:r>
            <a:r>
              <a:rPr sz="4350" spc="105" dirty="0">
                <a:latin typeface="Trebuchet MS"/>
                <a:cs typeface="Trebuchet MS"/>
              </a:rPr>
              <a:t>PRIVADA</a:t>
            </a:r>
            <a:r>
              <a:rPr sz="4350" spc="320" dirty="0">
                <a:latin typeface="Trebuchet MS"/>
                <a:cs typeface="Trebuchet MS"/>
              </a:rPr>
              <a:t> </a:t>
            </a:r>
            <a:r>
              <a:rPr sz="4350" spc="-50" dirty="0">
                <a:latin typeface="Trebuchet MS"/>
                <a:cs typeface="Trebuchet MS"/>
              </a:rPr>
              <a:t>DEL</a:t>
            </a:r>
            <a:r>
              <a:rPr sz="4350" spc="325" dirty="0">
                <a:latin typeface="Trebuchet MS"/>
                <a:cs typeface="Trebuchet MS"/>
              </a:rPr>
              <a:t> </a:t>
            </a:r>
            <a:r>
              <a:rPr sz="4350" spc="50" dirty="0">
                <a:latin typeface="Trebuchet MS"/>
                <a:cs typeface="Trebuchet MS"/>
              </a:rPr>
              <a:t>ESTE</a:t>
            </a:r>
            <a:endParaRPr sz="4350">
              <a:latin typeface="Trebuchet MS"/>
              <a:cs typeface="Trebuchet MS"/>
            </a:endParaRPr>
          </a:p>
          <a:p>
            <a:pPr algn="ctr">
              <a:lnSpc>
                <a:spcPts val="3615"/>
              </a:lnSpc>
            </a:pPr>
            <a:r>
              <a:rPr sz="3050" dirty="0">
                <a:latin typeface="Trebuchet MS"/>
                <a:cs typeface="Trebuchet MS"/>
              </a:rPr>
              <a:t>FACULTAD</a:t>
            </a:r>
            <a:r>
              <a:rPr sz="3050" spc="235" dirty="0">
                <a:latin typeface="Trebuchet MS"/>
                <a:cs typeface="Trebuchet MS"/>
              </a:rPr>
              <a:t> </a:t>
            </a:r>
            <a:r>
              <a:rPr sz="3050" spc="-75" dirty="0">
                <a:latin typeface="Trebuchet MS"/>
                <a:cs typeface="Trebuchet MS"/>
              </a:rPr>
              <a:t>DE</a:t>
            </a:r>
            <a:r>
              <a:rPr sz="3050" spc="240" dirty="0">
                <a:latin typeface="Trebuchet MS"/>
                <a:cs typeface="Trebuchet MS"/>
              </a:rPr>
              <a:t> </a:t>
            </a:r>
            <a:r>
              <a:rPr sz="3050" spc="180" dirty="0">
                <a:latin typeface="Trebuchet MS"/>
                <a:cs typeface="Trebuchet MS"/>
              </a:rPr>
              <a:t>CIENCIAS</a:t>
            </a:r>
            <a:r>
              <a:rPr sz="3050" spc="235" dirty="0">
                <a:latin typeface="Trebuchet MS"/>
                <a:cs typeface="Trebuchet MS"/>
              </a:rPr>
              <a:t> </a:t>
            </a:r>
            <a:r>
              <a:rPr sz="3050" spc="204" dirty="0">
                <a:latin typeface="Trebuchet MS"/>
                <a:cs typeface="Trebuchet MS"/>
              </a:rPr>
              <a:t>ADMINISTRATIVAS</a:t>
            </a:r>
            <a:r>
              <a:rPr sz="3050" spc="240" dirty="0">
                <a:latin typeface="Trebuchet MS"/>
                <a:cs typeface="Trebuchet MS"/>
              </a:rPr>
              <a:t> </a:t>
            </a:r>
            <a:r>
              <a:rPr sz="3050" spc="-190" dirty="0">
                <a:latin typeface="Trebuchet MS"/>
                <a:cs typeface="Trebuchet MS"/>
              </a:rPr>
              <a:t>Y</a:t>
            </a:r>
            <a:r>
              <a:rPr sz="3050" spc="235" dirty="0">
                <a:latin typeface="Trebuchet MS"/>
                <a:cs typeface="Trebuchet MS"/>
              </a:rPr>
              <a:t> </a:t>
            </a:r>
            <a:r>
              <a:rPr sz="3050" spc="60" dirty="0">
                <a:latin typeface="Trebuchet MS"/>
                <a:cs typeface="Trebuchet MS"/>
              </a:rPr>
              <a:t>CONTABLES</a:t>
            </a:r>
            <a:endParaRPr sz="3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560388" y="411960"/>
            <a:ext cx="4135754" cy="3952875"/>
            <a:chOff x="5560388" y="411960"/>
            <a:chExt cx="4135754" cy="3952875"/>
          </a:xfrm>
        </p:grpSpPr>
        <p:sp>
          <p:nvSpPr>
            <p:cNvPr id="4" name="object 4"/>
            <p:cNvSpPr/>
            <p:nvPr/>
          </p:nvSpPr>
          <p:spPr>
            <a:xfrm>
              <a:off x="5560388" y="491017"/>
              <a:ext cx="4060825" cy="3874135"/>
            </a:xfrm>
            <a:custGeom>
              <a:avLst/>
              <a:gdLst/>
              <a:ahLst/>
              <a:cxnLst/>
              <a:rect l="l" t="t" r="r" b="b"/>
              <a:pathLst>
                <a:path w="4060825" h="3874135">
                  <a:moveTo>
                    <a:pt x="4060202" y="3873817"/>
                  </a:moveTo>
                  <a:lnTo>
                    <a:pt x="0" y="3873817"/>
                  </a:lnTo>
                  <a:lnTo>
                    <a:pt x="0" y="0"/>
                  </a:lnTo>
                  <a:lnTo>
                    <a:pt x="4060202" y="0"/>
                  </a:lnTo>
                  <a:lnTo>
                    <a:pt x="4060202" y="98031"/>
                  </a:lnTo>
                  <a:lnTo>
                    <a:pt x="243627" y="98031"/>
                  </a:lnTo>
                  <a:lnTo>
                    <a:pt x="202495" y="106233"/>
                  </a:lnTo>
                  <a:lnTo>
                    <a:pt x="169076" y="128666"/>
                  </a:lnTo>
                  <a:lnTo>
                    <a:pt x="146631" y="162067"/>
                  </a:lnTo>
                  <a:lnTo>
                    <a:pt x="138424" y="203177"/>
                  </a:lnTo>
                  <a:lnTo>
                    <a:pt x="146742" y="244287"/>
                  </a:lnTo>
                  <a:lnTo>
                    <a:pt x="169372" y="277689"/>
                  </a:lnTo>
                  <a:lnTo>
                    <a:pt x="202829" y="300122"/>
                  </a:lnTo>
                  <a:lnTo>
                    <a:pt x="243627" y="308324"/>
                  </a:lnTo>
                  <a:lnTo>
                    <a:pt x="4060202" y="308324"/>
                  </a:lnTo>
                  <a:lnTo>
                    <a:pt x="4060202" y="531266"/>
                  </a:lnTo>
                  <a:lnTo>
                    <a:pt x="243627" y="531266"/>
                  </a:lnTo>
                  <a:lnTo>
                    <a:pt x="202495" y="539468"/>
                  </a:lnTo>
                  <a:lnTo>
                    <a:pt x="169076" y="561901"/>
                  </a:lnTo>
                  <a:lnTo>
                    <a:pt x="146631" y="595302"/>
                  </a:lnTo>
                  <a:lnTo>
                    <a:pt x="138424" y="636412"/>
                  </a:lnTo>
                  <a:lnTo>
                    <a:pt x="146742" y="677522"/>
                  </a:lnTo>
                  <a:lnTo>
                    <a:pt x="169372" y="710924"/>
                  </a:lnTo>
                  <a:lnTo>
                    <a:pt x="202829" y="733357"/>
                  </a:lnTo>
                  <a:lnTo>
                    <a:pt x="243627" y="741559"/>
                  </a:lnTo>
                  <a:lnTo>
                    <a:pt x="4060202" y="741559"/>
                  </a:lnTo>
                  <a:lnTo>
                    <a:pt x="4060202" y="964501"/>
                  </a:lnTo>
                  <a:lnTo>
                    <a:pt x="243627" y="964501"/>
                  </a:lnTo>
                  <a:lnTo>
                    <a:pt x="202495" y="972703"/>
                  </a:lnTo>
                  <a:lnTo>
                    <a:pt x="169076" y="995136"/>
                  </a:lnTo>
                  <a:lnTo>
                    <a:pt x="146631" y="1028538"/>
                  </a:lnTo>
                  <a:lnTo>
                    <a:pt x="138424" y="1069647"/>
                  </a:lnTo>
                  <a:lnTo>
                    <a:pt x="146742" y="1110757"/>
                  </a:lnTo>
                  <a:lnTo>
                    <a:pt x="169372" y="1144159"/>
                  </a:lnTo>
                  <a:lnTo>
                    <a:pt x="202829" y="1166592"/>
                  </a:lnTo>
                  <a:lnTo>
                    <a:pt x="243627" y="1174794"/>
                  </a:lnTo>
                  <a:lnTo>
                    <a:pt x="4060202" y="1174794"/>
                  </a:lnTo>
                  <a:lnTo>
                    <a:pt x="4060202" y="1398527"/>
                  </a:lnTo>
                  <a:lnTo>
                    <a:pt x="243627" y="1398527"/>
                  </a:lnTo>
                  <a:lnTo>
                    <a:pt x="202495" y="1406729"/>
                  </a:lnTo>
                  <a:lnTo>
                    <a:pt x="169076" y="1429161"/>
                  </a:lnTo>
                  <a:lnTo>
                    <a:pt x="146631" y="1462563"/>
                  </a:lnTo>
                  <a:lnTo>
                    <a:pt x="138424" y="1503673"/>
                  </a:lnTo>
                  <a:lnTo>
                    <a:pt x="146742" y="1544783"/>
                  </a:lnTo>
                  <a:lnTo>
                    <a:pt x="169372" y="1578185"/>
                  </a:lnTo>
                  <a:lnTo>
                    <a:pt x="202829" y="1600617"/>
                  </a:lnTo>
                  <a:lnTo>
                    <a:pt x="243627" y="1608820"/>
                  </a:lnTo>
                  <a:lnTo>
                    <a:pt x="4060202" y="1608820"/>
                  </a:lnTo>
                  <a:lnTo>
                    <a:pt x="4060202" y="1831762"/>
                  </a:lnTo>
                  <a:lnTo>
                    <a:pt x="243627" y="1831762"/>
                  </a:lnTo>
                  <a:lnTo>
                    <a:pt x="202495" y="1840075"/>
                  </a:lnTo>
                  <a:lnTo>
                    <a:pt x="169076" y="1862693"/>
                  </a:lnTo>
                  <a:lnTo>
                    <a:pt x="146631" y="1896132"/>
                  </a:lnTo>
                  <a:lnTo>
                    <a:pt x="138424" y="1936908"/>
                  </a:lnTo>
                  <a:lnTo>
                    <a:pt x="146742" y="1978018"/>
                  </a:lnTo>
                  <a:lnTo>
                    <a:pt x="169372" y="2011420"/>
                  </a:lnTo>
                  <a:lnTo>
                    <a:pt x="202829" y="2033852"/>
                  </a:lnTo>
                  <a:lnTo>
                    <a:pt x="243627" y="2042055"/>
                  </a:lnTo>
                  <a:lnTo>
                    <a:pt x="4060202" y="2042055"/>
                  </a:lnTo>
                  <a:lnTo>
                    <a:pt x="4060202" y="2264997"/>
                  </a:lnTo>
                  <a:lnTo>
                    <a:pt x="243627" y="2264997"/>
                  </a:lnTo>
                  <a:lnTo>
                    <a:pt x="202495" y="2273199"/>
                  </a:lnTo>
                  <a:lnTo>
                    <a:pt x="169076" y="2295632"/>
                  </a:lnTo>
                  <a:lnTo>
                    <a:pt x="146631" y="2329034"/>
                  </a:lnTo>
                  <a:lnTo>
                    <a:pt x="138424" y="2370143"/>
                  </a:lnTo>
                  <a:lnTo>
                    <a:pt x="146742" y="2411253"/>
                  </a:lnTo>
                  <a:lnTo>
                    <a:pt x="169372" y="2444655"/>
                  </a:lnTo>
                  <a:lnTo>
                    <a:pt x="202829" y="2467088"/>
                  </a:lnTo>
                  <a:lnTo>
                    <a:pt x="243627" y="2475290"/>
                  </a:lnTo>
                  <a:lnTo>
                    <a:pt x="4060202" y="2475290"/>
                  </a:lnTo>
                  <a:lnTo>
                    <a:pt x="4060202" y="2698232"/>
                  </a:lnTo>
                  <a:lnTo>
                    <a:pt x="243627" y="2698232"/>
                  </a:lnTo>
                  <a:lnTo>
                    <a:pt x="202495" y="2706434"/>
                  </a:lnTo>
                  <a:lnTo>
                    <a:pt x="169076" y="2728867"/>
                  </a:lnTo>
                  <a:lnTo>
                    <a:pt x="146631" y="2762269"/>
                  </a:lnTo>
                  <a:lnTo>
                    <a:pt x="138424" y="2803378"/>
                  </a:lnTo>
                  <a:lnTo>
                    <a:pt x="146742" y="2844488"/>
                  </a:lnTo>
                  <a:lnTo>
                    <a:pt x="169372" y="2877890"/>
                  </a:lnTo>
                  <a:lnTo>
                    <a:pt x="202829" y="2900323"/>
                  </a:lnTo>
                  <a:lnTo>
                    <a:pt x="243627" y="2908525"/>
                  </a:lnTo>
                  <a:lnTo>
                    <a:pt x="4060202" y="2908525"/>
                  </a:lnTo>
                  <a:lnTo>
                    <a:pt x="4060202" y="3131467"/>
                  </a:lnTo>
                  <a:lnTo>
                    <a:pt x="243627" y="3131467"/>
                  </a:lnTo>
                  <a:lnTo>
                    <a:pt x="202495" y="3139670"/>
                  </a:lnTo>
                  <a:lnTo>
                    <a:pt x="169076" y="3162102"/>
                  </a:lnTo>
                  <a:lnTo>
                    <a:pt x="146631" y="3195504"/>
                  </a:lnTo>
                  <a:lnTo>
                    <a:pt x="138424" y="3236614"/>
                  </a:lnTo>
                  <a:lnTo>
                    <a:pt x="146742" y="3277723"/>
                  </a:lnTo>
                  <a:lnTo>
                    <a:pt x="169372" y="3311125"/>
                  </a:lnTo>
                  <a:lnTo>
                    <a:pt x="202829" y="3333558"/>
                  </a:lnTo>
                  <a:lnTo>
                    <a:pt x="243627" y="3341760"/>
                  </a:lnTo>
                  <a:lnTo>
                    <a:pt x="4060202" y="3341760"/>
                  </a:lnTo>
                  <a:lnTo>
                    <a:pt x="4060202" y="3565493"/>
                  </a:lnTo>
                  <a:lnTo>
                    <a:pt x="243627" y="3565493"/>
                  </a:lnTo>
                  <a:lnTo>
                    <a:pt x="202495" y="3573571"/>
                  </a:lnTo>
                  <a:lnTo>
                    <a:pt x="169076" y="3595732"/>
                  </a:lnTo>
                  <a:lnTo>
                    <a:pt x="146631" y="3628862"/>
                  </a:lnTo>
                  <a:lnTo>
                    <a:pt x="138424" y="3669849"/>
                  </a:lnTo>
                  <a:lnTo>
                    <a:pt x="146742" y="3710959"/>
                  </a:lnTo>
                  <a:lnTo>
                    <a:pt x="169372" y="3744360"/>
                  </a:lnTo>
                  <a:lnTo>
                    <a:pt x="202829" y="3766793"/>
                  </a:lnTo>
                  <a:lnTo>
                    <a:pt x="243627" y="3774995"/>
                  </a:lnTo>
                  <a:lnTo>
                    <a:pt x="4060202" y="3774995"/>
                  </a:lnTo>
                  <a:lnTo>
                    <a:pt x="4060202" y="3873817"/>
                  </a:lnTo>
                  <a:close/>
                </a:path>
                <a:path w="4060825" h="3874135">
                  <a:moveTo>
                    <a:pt x="4060202" y="308324"/>
                  </a:moveTo>
                  <a:lnTo>
                    <a:pt x="243627" y="308324"/>
                  </a:lnTo>
                  <a:lnTo>
                    <a:pt x="284426" y="300122"/>
                  </a:lnTo>
                  <a:lnTo>
                    <a:pt x="317883" y="277689"/>
                  </a:lnTo>
                  <a:lnTo>
                    <a:pt x="340513" y="244287"/>
                  </a:lnTo>
                  <a:lnTo>
                    <a:pt x="348830" y="203177"/>
                  </a:lnTo>
                  <a:lnTo>
                    <a:pt x="340624" y="162067"/>
                  </a:lnTo>
                  <a:lnTo>
                    <a:pt x="318179" y="128666"/>
                  </a:lnTo>
                  <a:lnTo>
                    <a:pt x="284759" y="106233"/>
                  </a:lnTo>
                  <a:lnTo>
                    <a:pt x="243627" y="98031"/>
                  </a:lnTo>
                  <a:lnTo>
                    <a:pt x="4060202" y="98031"/>
                  </a:lnTo>
                  <a:lnTo>
                    <a:pt x="4060202" y="308324"/>
                  </a:lnTo>
                  <a:close/>
                </a:path>
                <a:path w="4060825" h="3874135">
                  <a:moveTo>
                    <a:pt x="4060202" y="741559"/>
                  </a:moveTo>
                  <a:lnTo>
                    <a:pt x="243627" y="741559"/>
                  </a:lnTo>
                  <a:lnTo>
                    <a:pt x="284426" y="733357"/>
                  </a:lnTo>
                  <a:lnTo>
                    <a:pt x="317883" y="710924"/>
                  </a:lnTo>
                  <a:lnTo>
                    <a:pt x="340513" y="677522"/>
                  </a:lnTo>
                  <a:lnTo>
                    <a:pt x="348830" y="636412"/>
                  </a:lnTo>
                  <a:lnTo>
                    <a:pt x="340624" y="595302"/>
                  </a:lnTo>
                  <a:lnTo>
                    <a:pt x="318179" y="561901"/>
                  </a:lnTo>
                  <a:lnTo>
                    <a:pt x="284759" y="539468"/>
                  </a:lnTo>
                  <a:lnTo>
                    <a:pt x="243627" y="531266"/>
                  </a:lnTo>
                  <a:lnTo>
                    <a:pt x="4060202" y="531266"/>
                  </a:lnTo>
                  <a:lnTo>
                    <a:pt x="4060202" y="741559"/>
                  </a:lnTo>
                  <a:close/>
                </a:path>
                <a:path w="4060825" h="3874135">
                  <a:moveTo>
                    <a:pt x="4060202" y="1174794"/>
                  </a:moveTo>
                  <a:lnTo>
                    <a:pt x="243627" y="1174794"/>
                  </a:lnTo>
                  <a:lnTo>
                    <a:pt x="284426" y="1166592"/>
                  </a:lnTo>
                  <a:lnTo>
                    <a:pt x="317883" y="1144159"/>
                  </a:lnTo>
                  <a:lnTo>
                    <a:pt x="340513" y="1110757"/>
                  </a:lnTo>
                  <a:lnTo>
                    <a:pt x="348830" y="1069647"/>
                  </a:lnTo>
                  <a:lnTo>
                    <a:pt x="340624" y="1028538"/>
                  </a:lnTo>
                  <a:lnTo>
                    <a:pt x="318179" y="995136"/>
                  </a:lnTo>
                  <a:lnTo>
                    <a:pt x="284759" y="972703"/>
                  </a:lnTo>
                  <a:lnTo>
                    <a:pt x="243627" y="964501"/>
                  </a:lnTo>
                  <a:lnTo>
                    <a:pt x="4060202" y="964501"/>
                  </a:lnTo>
                  <a:lnTo>
                    <a:pt x="4060202" y="1174794"/>
                  </a:lnTo>
                  <a:close/>
                </a:path>
                <a:path w="4060825" h="3874135">
                  <a:moveTo>
                    <a:pt x="4060202" y="1608820"/>
                  </a:moveTo>
                  <a:lnTo>
                    <a:pt x="243627" y="1608820"/>
                  </a:lnTo>
                  <a:lnTo>
                    <a:pt x="284426" y="1600617"/>
                  </a:lnTo>
                  <a:lnTo>
                    <a:pt x="317883" y="1578185"/>
                  </a:lnTo>
                  <a:lnTo>
                    <a:pt x="340513" y="1544783"/>
                  </a:lnTo>
                  <a:lnTo>
                    <a:pt x="348830" y="1503673"/>
                  </a:lnTo>
                  <a:lnTo>
                    <a:pt x="340624" y="1462563"/>
                  </a:lnTo>
                  <a:lnTo>
                    <a:pt x="318179" y="1429161"/>
                  </a:lnTo>
                  <a:lnTo>
                    <a:pt x="284759" y="1406729"/>
                  </a:lnTo>
                  <a:lnTo>
                    <a:pt x="243627" y="1398527"/>
                  </a:lnTo>
                  <a:lnTo>
                    <a:pt x="4060202" y="1398527"/>
                  </a:lnTo>
                  <a:lnTo>
                    <a:pt x="4060202" y="1608820"/>
                  </a:lnTo>
                  <a:close/>
                </a:path>
                <a:path w="4060825" h="3874135">
                  <a:moveTo>
                    <a:pt x="4060202" y="2042055"/>
                  </a:moveTo>
                  <a:lnTo>
                    <a:pt x="243627" y="2042055"/>
                  </a:lnTo>
                  <a:lnTo>
                    <a:pt x="284426" y="2033741"/>
                  </a:lnTo>
                  <a:lnTo>
                    <a:pt x="317883" y="2011123"/>
                  </a:lnTo>
                  <a:lnTo>
                    <a:pt x="340513" y="1977684"/>
                  </a:lnTo>
                  <a:lnTo>
                    <a:pt x="348830" y="1936908"/>
                  </a:lnTo>
                  <a:lnTo>
                    <a:pt x="340624" y="1895798"/>
                  </a:lnTo>
                  <a:lnTo>
                    <a:pt x="318179" y="1862396"/>
                  </a:lnTo>
                  <a:lnTo>
                    <a:pt x="284759" y="1839964"/>
                  </a:lnTo>
                  <a:lnTo>
                    <a:pt x="243627" y="1831762"/>
                  </a:lnTo>
                  <a:lnTo>
                    <a:pt x="4060202" y="1831762"/>
                  </a:lnTo>
                  <a:lnTo>
                    <a:pt x="4060202" y="2042055"/>
                  </a:lnTo>
                  <a:close/>
                </a:path>
                <a:path w="4060825" h="3874135">
                  <a:moveTo>
                    <a:pt x="4060202" y="2475290"/>
                  </a:moveTo>
                  <a:lnTo>
                    <a:pt x="243627" y="2475290"/>
                  </a:lnTo>
                  <a:lnTo>
                    <a:pt x="284426" y="2467088"/>
                  </a:lnTo>
                  <a:lnTo>
                    <a:pt x="317883" y="2444655"/>
                  </a:lnTo>
                  <a:lnTo>
                    <a:pt x="340513" y="2411253"/>
                  </a:lnTo>
                  <a:lnTo>
                    <a:pt x="348830" y="2370143"/>
                  </a:lnTo>
                  <a:lnTo>
                    <a:pt x="340624" y="2329034"/>
                  </a:lnTo>
                  <a:lnTo>
                    <a:pt x="318179" y="2295632"/>
                  </a:lnTo>
                  <a:lnTo>
                    <a:pt x="284759" y="2273199"/>
                  </a:lnTo>
                  <a:lnTo>
                    <a:pt x="243627" y="2264997"/>
                  </a:lnTo>
                  <a:lnTo>
                    <a:pt x="4060202" y="2264997"/>
                  </a:lnTo>
                  <a:lnTo>
                    <a:pt x="4060202" y="2475290"/>
                  </a:lnTo>
                  <a:close/>
                </a:path>
                <a:path w="4060825" h="3874135">
                  <a:moveTo>
                    <a:pt x="4060202" y="2908525"/>
                  </a:moveTo>
                  <a:lnTo>
                    <a:pt x="243627" y="2908525"/>
                  </a:lnTo>
                  <a:lnTo>
                    <a:pt x="284426" y="2900323"/>
                  </a:lnTo>
                  <a:lnTo>
                    <a:pt x="317883" y="2877890"/>
                  </a:lnTo>
                  <a:lnTo>
                    <a:pt x="340513" y="2844488"/>
                  </a:lnTo>
                  <a:lnTo>
                    <a:pt x="348830" y="2803378"/>
                  </a:lnTo>
                  <a:lnTo>
                    <a:pt x="340624" y="2762269"/>
                  </a:lnTo>
                  <a:lnTo>
                    <a:pt x="318179" y="2728867"/>
                  </a:lnTo>
                  <a:lnTo>
                    <a:pt x="284759" y="2706434"/>
                  </a:lnTo>
                  <a:lnTo>
                    <a:pt x="243627" y="2698232"/>
                  </a:lnTo>
                  <a:lnTo>
                    <a:pt x="4060202" y="2698232"/>
                  </a:lnTo>
                  <a:lnTo>
                    <a:pt x="4060202" y="2908525"/>
                  </a:lnTo>
                  <a:close/>
                </a:path>
                <a:path w="4060825" h="3874135">
                  <a:moveTo>
                    <a:pt x="4060202" y="3341760"/>
                  </a:moveTo>
                  <a:lnTo>
                    <a:pt x="243627" y="3341760"/>
                  </a:lnTo>
                  <a:lnTo>
                    <a:pt x="284426" y="3333558"/>
                  </a:lnTo>
                  <a:lnTo>
                    <a:pt x="317883" y="3311125"/>
                  </a:lnTo>
                  <a:lnTo>
                    <a:pt x="340513" y="3277723"/>
                  </a:lnTo>
                  <a:lnTo>
                    <a:pt x="348830" y="3236614"/>
                  </a:lnTo>
                  <a:lnTo>
                    <a:pt x="340624" y="3195504"/>
                  </a:lnTo>
                  <a:lnTo>
                    <a:pt x="318179" y="3162102"/>
                  </a:lnTo>
                  <a:lnTo>
                    <a:pt x="284759" y="3139670"/>
                  </a:lnTo>
                  <a:lnTo>
                    <a:pt x="243627" y="3131467"/>
                  </a:lnTo>
                  <a:lnTo>
                    <a:pt x="4060202" y="3131467"/>
                  </a:lnTo>
                  <a:lnTo>
                    <a:pt x="4060202" y="3341760"/>
                  </a:lnTo>
                  <a:close/>
                </a:path>
                <a:path w="4060825" h="3874135">
                  <a:moveTo>
                    <a:pt x="4060202" y="3774995"/>
                  </a:moveTo>
                  <a:lnTo>
                    <a:pt x="243627" y="3774995"/>
                  </a:lnTo>
                  <a:lnTo>
                    <a:pt x="284426" y="3766916"/>
                  </a:lnTo>
                  <a:lnTo>
                    <a:pt x="317883" y="3744755"/>
                  </a:lnTo>
                  <a:lnTo>
                    <a:pt x="340513" y="3711625"/>
                  </a:lnTo>
                  <a:lnTo>
                    <a:pt x="348830" y="3670639"/>
                  </a:lnTo>
                  <a:lnTo>
                    <a:pt x="340624" y="3629529"/>
                  </a:lnTo>
                  <a:lnTo>
                    <a:pt x="318179" y="3596127"/>
                  </a:lnTo>
                  <a:lnTo>
                    <a:pt x="284759" y="3573695"/>
                  </a:lnTo>
                  <a:lnTo>
                    <a:pt x="243627" y="3565493"/>
                  </a:lnTo>
                  <a:lnTo>
                    <a:pt x="4060202" y="3565493"/>
                  </a:lnTo>
                  <a:lnTo>
                    <a:pt x="4060202" y="3774995"/>
                  </a:lnTo>
                  <a:close/>
                </a:path>
              </a:pathLst>
            </a:custGeom>
            <a:solidFill>
              <a:srgbClr val="6D4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33148" y="411961"/>
              <a:ext cx="4062729" cy="3874135"/>
            </a:xfrm>
            <a:custGeom>
              <a:avLst/>
              <a:gdLst/>
              <a:ahLst/>
              <a:cxnLst/>
              <a:rect l="l" t="t" r="r" b="b"/>
              <a:pathLst>
                <a:path w="4062729" h="3874135">
                  <a:moveTo>
                    <a:pt x="4062577" y="381000"/>
                  </a:moveTo>
                  <a:lnTo>
                    <a:pt x="4060202" y="381000"/>
                  </a:lnTo>
                  <a:lnTo>
                    <a:pt x="4060202" y="308330"/>
                  </a:lnTo>
                  <a:lnTo>
                    <a:pt x="4060202" y="98031"/>
                  </a:lnTo>
                  <a:lnTo>
                    <a:pt x="4060202" y="0"/>
                  </a:lnTo>
                  <a:lnTo>
                    <a:pt x="592467" y="0"/>
                  </a:lnTo>
                  <a:lnTo>
                    <a:pt x="559244" y="0"/>
                  </a:lnTo>
                  <a:lnTo>
                    <a:pt x="348043" y="0"/>
                  </a:lnTo>
                  <a:lnTo>
                    <a:pt x="348043" y="203187"/>
                  </a:lnTo>
                  <a:lnTo>
                    <a:pt x="348043" y="637209"/>
                  </a:lnTo>
                  <a:lnTo>
                    <a:pt x="348043" y="3670643"/>
                  </a:lnTo>
                  <a:lnTo>
                    <a:pt x="339725" y="3711752"/>
                  </a:lnTo>
                  <a:lnTo>
                    <a:pt x="317093" y="3745153"/>
                  </a:lnTo>
                  <a:lnTo>
                    <a:pt x="283641" y="3767582"/>
                  </a:lnTo>
                  <a:lnTo>
                    <a:pt x="242836" y="3775786"/>
                  </a:lnTo>
                  <a:lnTo>
                    <a:pt x="202044" y="3767582"/>
                  </a:lnTo>
                  <a:lnTo>
                    <a:pt x="168592" y="3745153"/>
                  </a:lnTo>
                  <a:lnTo>
                    <a:pt x="145961" y="3711752"/>
                  </a:lnTo>
                  <a:lnTo>
                    <a:pt x="137642" y="3670643"/>
                  </a:lnTo>
                  <a:lnTo>
                    <a:pt x="145961" y="3629533"/>
                  </a:lnTo>
                  <a:lnTo>
                    <a:pt x="168592" y="3596132"/>
                  </a:lnTo>
                  <a:lnTo>
                    <a:pt x="202044" y="3573703"/>
                  </a:lnTo>
                  <a:lnTo>
                    <a:pt x="242836" y="3565499"/>
                  </a:lnTo>
                  <a:lnTo>
                    <a:pt x="283641" y="3573703"/>
                  </a:lnTo>
                  <a:lnTo>
                    <a:pt x="317093" y="3596132"/>
                  </a:lnTo>
                  <a:lnTo>
                    <a:pt x="339725" y="3629533"/>
                  </a:lnTo>
                  <a:lnTo>
                    <a:pt x="348043" y="3670643"/>
                  </a:lnTo>
                  <a:lnTo>
                    <a:pt x="348043" y="3237407"/>
                  </a:lnTo>
                  <a:lnTo>
                    <a:pt x="339725" y="3278517"/>
                  </a:lnTo>
                  <a:lnTo>
                    <a:pt x="317093" y="3311918"/>
                  </a:lnTo>
                  <a:lnTo>
                    <a:pt x="283641" y="3334347"/>
                  </a:lnTo>
                  <a:lnTo>
                    <a:pt x="242836" y="3342551"/>
                  </a:lnTo>
                  <a:lnTo>
                    <a:pt x="202044" y="3334347"/>
                  </a:lnTo>
                  <a:lnTo>
                    <a:pt x="168592" y="3311918"/>
                  </a:lnTo>
                  <a:lnTo>
                    <a:pt x="145961" y="3278517"/>
                  </a:lnTo>
                  <a:lnTo>
                    <a:pt x="137642" y="3237407"/>
                  </a:lnTo>
                  <a:lnTo>
                    <a:pt x="145846" y="3196298"/>
                  </a:lnTo>
                  <a:lnTo>
                    <a:pt x="168287" y="3162897"/>
                  </a:lnTo>
                  <a:lnTo>
                    <a:pt x="201714" y="3140468"/>
                  </a:lnTo>
                  <a:lnTo>
                    <a:pt x="242836" y="3132264"/>
                  </a:lnTo>
                  <a:lnTo>
                    <a:pt x="283972" y="3140468"/>
                  </a:lnTo>
                  <a:lnTo>
                    <a:pt x="317398" y="3162897"/>
                  </a:lnTo>
                  <a:lnTo>
                    <a:pt x="339839" y="3196298"/>
                  </a:lnTo>
                  <a:lnTo>
                    <a:pt x="348043" y="3237407"/>
                  </a:lnTo>
                  <a:lnTo>
                    <a:pt x="348043" y="2803385"/>
                  </a:lnTo>
                  <a:lnTo>
                    <a:pt x="339725" y="2844495"/>
                  </a:lnTo>
                  <a:lnTo>
                    <a:pt x="317093" y="2877896"/>
                  </a:lnTo>
                  <a:lnTo>
                    <a:pt x="283641" y="2900324"/>
                  </a:lnTo>
                  <a:lnTo>
                    <a:pt x="242836" y="2908528"/>
                  </a:lnTo>
                  <a:lnTo>
                    <a:pt x="202044" y="2900324"/>
                  </a:lnTo>
                  <a:lnTo>
                    <a:pt x="168592" y="2877896"/>
                  </a:lnTo>
                  <a:lnTo>
                    <a:pt x="145961" y="2844495"/>
                  </a:lnTo>
                  <a:lnTo>
                    <a:pt x="137642" y="2803385"/>
                  </a:lnTo>
                  <a:lnTo>
                    <a:pt x="145846" y="2762275"/>
                  </a:lnTo>
                  <a:lnTo>
                    <a:pt x="168287" y="2728874"/>
                  </a:lnTo>
                  <a:lnTo>
                    <a:pt x="201714" y="2706433"/>
                  </a:lnTo>
                  <a:lnTo>
                    <a:pt x="242836" y="2698242"/>
                  </a:lnTo>
                  <a:lnTo>
                    <a:pt x="283972" y="2706433"/>
                  </a:lnTo>
                  <a:lnTo>
                    <a:pt x="317398" y="2728874"/>
                  </a:lnTo>
                  <a:lnTo>
                    <a:pt x="339839" y="2762275"/>
                  </a:lnTo>
                  <a:lnTo>
                    <a:pt x="348043" y="2803385"/>
                  </a:lnTo>
                  <a:lnTo>
                    <a:pt x="348043" y="2370150"/>
                  </a:lnTo>
                  <a:lnTo>
                    <a:pt x="339725" y="2411260"/>
                  </a:lnTo>
                  <a:lnTo>
                    <a:pt x="317093" y="2444661"/>
                  </a:lnTo>
                  <a:lnTo>
                    <a:pt x="283641" y="2467089"/>
                  </a:lnTo>
                  <a:lnTo>
                    <a:pt x="242836" y="2475293"/>
                  </a:lnTo>
                  <a:lnTo>
                    <a:pt x="202044" y="2467089"/>
                  </a:lnTo>
                  <a:lnTo>
                    <a:pt x="168592" y="2444661"/>
                  </a:lnTo>
                  <a:lnTo>
                    <a:pt x="145961" y="2411260"/>
                  </a:lnTo>
                  <a:lnTo>
                    <a:pt x="137642" y="2370150"/>
                  </a:lnTo>
                  <a:lnTo>
                    <a:pt x="145846" y="2329040"/>
                  </a:lnTo>
                  <a:lnTo>
                    <a:pt x="168287" y="2295639"/>
                  </a:lnTo>
                  <a:lnTo>
                    <a:pt x="201714" y="2273198"/>
                  </a:lnTo>
                  <a:lnTo>
                    <a:pt x="242836" y="2265007"/>
                  </a:lnTo>
                  <a:lnTo>
                    <a:pt x="283972" y="2273198"/>
                  </a:lnTo>
                  <a:lnTo>
                    <a:pt x="317398" y="2295639"/>
                  </a:lnTo>
                  <a:lnTo>
                    <a:pt x="339839" y="2329040"/>
                  </a:lnTo>
                  <a:lnTo>
                    <a:pt x="348043" y="2370150"/>
                  </a:lnTo>
                  <a:lnTo>
                    <a:pt x="348043" y="1936915"/>
                  </a:lnTo>
                  <a:lnTo>
                    <a:pt x="339725" y="1978025"/>
                  </a:lnTo>
                  <a:lnTo>
                    <a:pt x="317093" y="2011426"/>
                  </a:lnTo>
                  <a:lnTo>
                    <a:pt x="283641" y="2033854"/>
                  </a:lnTo>
                  <a:lnTo>
                    <a:pt x="242836" y="2042058"/>
                  </a:lnTo>
                  <a:lnTo>
                    <a:pt x="202044" y="2033854"/>
                  </a:lnTo>
                  <a:lnTo>
                    <a:pt x="168592" y="2011426"/>
                  </a:lnTo>
                  <a:lnTo>
                    <a:pt x="145961" y="1978025"/>
                  </a:lnTo>
                  <a:lnTo>
                    <a:pt x="137642" y="1936915"/>
                  </a:lnTo>
                  <a:lnTo>
                    <a:pt x="145846" y="1895805"/>
                  </a:lnTo>
                  <a:lnTo>
                    <a:pt x="168287" y="1862404"/>
                  </a:lnTo>
                  <a:lnTo>
                    <a:pt x="201714" y="1839963"/>
                  </a:lnTo>
                  <a:lnTo>
                    <a:pt x="242836" y="1831771"/>
                  </a:lnTo>
                  <a:lnTo>
                    <a:pt x="283972" y="1839963"/>
                  </a:lnTo>
                  <a:lnTo>
                    <a:pt x="317398" y="1862404"/>
                  </a:lnTo>
                  <a:lnTo>
                    <a:pt x="339839" y="1895805"/>
                  </a:lnTo>
                  <a:lnTo>
                    <a:pt x="348043" y="1936915"/>
                  </a:lnTo>
                  <a:lnTo>
                    <a:pt x="348043" y="1503680"/>
                  </a:lnTo>
                  <a:lnTo>
                    <a:pt x="339725" y="1544789"/>
                  </a:lnTo>
                  <a:lnTo>
                    <a:pt x="317093" y="1578190"/>
                  </a:lnTo>
                  <a:lnTo>
                    <a:pt x="283641" y="1600619"/>
                  </a:lnTo>
                  <a:lnTo>
                    <a:pt x="242836" y="1608823"/>
                  </a:lnTo>
                  <a:lnTo>
                    <a:pt x="202044" y="1600619"/>
                  </a:lnTo>
                  <a:lnTo>
                    <a:pt x="168592" y="1578190"/>
                  </a:lnTo>
                  <a:lnTo>
                    <a:pt x="145961" y="1544789"/>
                  </a:lnTo>
                  <a:lnTo>
                    <a:pt x="137642" y="1503680"/>
                  </a:lnTo>
                  <a:lnTo>
                    <a:pt x="145846" y="1462570"/>
                  </a:lnTo>
                  <a:lnTo>
                    <a:pt x="168287" y="1429169"/>
                  </a:lnTo>
                  <a:lnTo>
                    <a:pt x="201714" y="1406728"/>
                  </a:lnTo>
                  <a:lnTo>
                    <a:pt x="242836" y="1398536"/>
                  </a:lnTo>
                  <a:lnTo>
                    <a:pt x="283972" y="1406728"/>
                  </a:lnTo>
                  <a:lnTo>
                    <a:pt x="317398" y="1429169"/>
                  </a:lnTo>
                  <a:lnTo>
                    <a:pt x="339839" y="1462570"/>
                  </a:lnTo>
                  <a:lnTo>
                    <a:pt x="348043" y="1503680"/>
                  </a:lnTo>
                  <a:lnTo>
                    <a:pt x="348043" y="1070444"/>
                  </a:lnTo>
                  <a:lnTo>
                    <a:pt x="339725" y="1111554"/>
                  </a:lnTo>
                  <a:lnTo>
                    <a:pt x="317093" y="1144955"/>
                  </a:lnTo>
                  <a:lnTo>
                    <a:pt x="283641" y="1167384"/>
                  </a:lnTo>
                  <a:lnTo>
                    <a:pt x="242836" y="1175588"/>
                  </a:lnTo>
                  <a:lnTo>
                    <a:pt x="202044" y="1167384"/>
                  </a:lnTo>
                  <a:lnTo>
                    <a:pt x="168592" y="1144955"/>
                  </a:lnTo>
                  <a:lnTo>
                    <a:pt x="145961" y="1111554"/>
                  </a:lnTo>
                  <a:lnTo>
                    <a:pt x="137642" y="1070444"/>
                  </a:lnTo>
                  <a:lnTo>
                    <a:pt x="145846" y="1029335"/>
                  </a:lnTo>
                  <a:lnTo>
                    <a:pt x="168287" y="995934"/>
                  </a:lnTo>
                  <a:lnTo>
                    <a:pt x="201714" y="973493"/>
                  </a:lnTo>
                  <a:lnTo>
                    <a:pt x="242836" y="965301"/>
                  </a:lnTo>
                  <a:lnTo>
                    <a:pt x="283972" y="973493"/>
                  </a:lnTo>
                  <a:lnTo>
                    <a:pt x="317398" y="995934"/>
                  </a:lnTo>
                  <a:lnTo>
                    <a:pt x="339839" y="1029335"/>
                  </a:lnTo>
                  <a:lnTo>
                    <a:pt x="348043" y="1070444"/>
                  </a:lnTo>
                  <a:lnTo>
                    <a:pt x="348043" y="637209"/>
                  </a:lnTo>
                  <a:lnTo>
                    <a:pt x="339725" y="678319"/>
                  </a:lnTo>
                  <a:lnTo>
                    <a:pt x="317093" y="711720"/>
                  </a:lnTo>
                  <a:lnTo>
                    <a:pt x="283641" y="734148"/>
                  </a:lnTo>
                  <a:lnTo>
                    <a:pt x="242836" y="742353"/>
                  </a:lnTo>
                  <a:lnTo>
                    <a:pt x="202044" y="734148"/>
                  </a:lnTo>
                  <a:lnTo>
                    <a:pt x="168592" y="711720"/>
                  </a:lnTo>
                  <a:lnTo>
                    <a:pt x="145961" y="678319"/>
                  </a:lnTo>
                  <a:lnTo>
                    <a:pt x="137642" y="637209"/>
                  </a:lnTo>
                  <a:lnTo>
                    <a:pt x="145846" y="596099"/>
                  </a:lnTo>
                  <a:lnTo>
                    <a:pt x="168287" y="562698"/>
                  </a:lnTo>
                  <a:lnTo>
                    <a:pt x="201714" y="540258"/>
                  </a:lnTo>
                  <a:lnTo>
                    <a:pt x="242836" y="532066"/>
                  </a:lnTo>
                  <a:lnTo>
                    <a:pt x="283972" y="540258"/>
                  </a:lnTo>
                  <a:lnTo>
                    <a:pt x="317398" y="562698"/>
                  </a:lnTo>
                  <a:lnTo>
                    <a:pt x="339839" y="596099"/>
                  </a:lnTo>
                  <a:lnTo>
                    <a:pt x="348043" y="637209"/>
                  </a:lnTo>
                  <a:lnTo>
                    <a:pt x="348043" y="203187"/>
                  </a:lnTo>
                  <a:lnTo>
                    <a:pt x="339725" y="244297"/>
                  </a:lnTo>
                  <a:lnTo>
                    <a:pt x="317093" y="277698"/>
                  </a:lnTo>
                  <a:lnTo>
                    <a:pt x="283641" y="300126"/>
                  </a:lnTo>
                  <a:lnTo>
                    <a:pt x="242836" y="308330"/>
                  </a:lnTo>
                  <a:lnTo>
                    <a:pt x="202044" y="300126"/>
                  </a:lnTo>
                  <a:lnTo>
                    <a:pt x="168592" y="277698"/>
                  </a:lnTo>
                  <a:lnTo>
                    <a:pt x="145961" y="244297"/>
                  </a:lnTo>
                  <a:lnTo>
                    <a:pt x="137642" y="203187"/>
                  </a:lnTo>
                  <a:lnTo>
                    <a:pt x="145846" y="162077"/>
                  </a:lnTo>
                  <a:lnTo>
                    <a:pt x="168287" y="128676"/>
                  </a:lnTo>
                  <a:lnTo>
                    <a:pt x="201714" y="106235"/>
                  </a:lnTo>
                  <a:lnTo>
                    <a:pt x="242836" y="98031"/>
                  </a:lnTo>
                  <a:lnTo>
                    <a:pt x="283972" y="106235"/>
                  </a:lnTo>
                  <a:lnTo>
                    <a:pt x="317398" y="128676"/>
                  </a:lnTo>
                  <a:lnTo>
                    <a:pt x="339839" y="162077"/>
                  </a:lnTo>
                  <a:lnTo>
                    <a:pt x="348043" y="203187"/>
                  </a:lnTo>
                  <a:lnTo>
                    <a:pt x="348043" y="0"/>
                  </a:lnTo>
                  <a:lnTo>
                    <a:pt x="0" y="0"/>
                  </a:lnTo>
                  <a:lnTo>
                    <a:pt x="0" y="3873817"/>
                  </a:lnTo>
                  <a:lnTo>
                    <a:pt x="4060202" y="3873817"/>
                  </a:lnTo>
                  <a:lnTo>
                    <a:pt x="4060202" y="3775786"/>
                  </a:lnTo>
                  <a:lnTo>
                    <a:pt x="4060202" y="3565499"/>
                  </a:lnTo>
                  <a:lnTo>
                    <a:pt x="4060202" y="3441700"/>
                  </a:lnTo>
                  <a:lnTo>
                    <a:pt x="4061002" y="3441700"/>
                  </a:lnTo>
                  <a:lnTo>
                    <a:pt x="4061002" y="3403600"/>
                  </a:lnTo>
                  <a:lnTo>
                    <a:pt x="4060202" y="3403600"/>
                  </a:lnTo>
                  <a:lnTo>
                    <a:pt x="4060202" y="3342551"/>
                  </a:lnTo>
                  <a:lnTo>
                    <a:pt x="4060202" y="3132264"/>
                  </a:lnTo>
                  <a:lnTo>
                    <a:pt x="4060202" y="3035300"/>
                  </a:lnTo>
                  <a:lnTo>
                    <a:pt x="4061002" y="3035300"/>
                  </a:lnTo>
                  <a:lnTo>
                    <a:pt x="4061002" y="2997200"/>
                  </a:lnTo>
                  <a:lnTo>
                    <a:pt x="4060202" y="2997200"/>
                  </a:lnTo>
                  <a:lnTo>
                    <a:pt x="4060202" y="2908528"/>
                  </a:lnTo>
                  <a:lnTo>
                    <a:pt x="4060202" y="2698242"/>
                  </a:lnTo>
                  <a:lnTo>
                    <a:pt x="4060202" y="2578100"/>
                  </a:lnTo>
                  <a:lnTo>
                    <a:pt x="4061002" y="2578100"/>
                  </a:lnTo>
                  <a:lnTo>
                    <a:pt x="4061002" y="2540000"/>
                  </a:lnTo>
                  <a:lnTo>
                    <a:pt x="4060202" y="2540000"/>
                  </a:lnTo>
                  <a:lnTo>
                    <a:pt x="4060202" y="2475293"/>
                  </a:lnTo>
                  <a:lnTo>
                    <a:pt x="4060202" y="2265007"/>
                  </a:lnTo>
                  <a:lnTo>
                    <a:pt x="4060202" y="2171700"/>
                  </a:lnTo>
                  <a:lnTo>
                    <a:pt x="4061002" y="2171700"/>
                  </a:lnTo>
                  <a:lnTo>
                    <a:pt x="4061002" y="2133600"/>
                  </a:lnTo>
                  <a:lnTo>
                    <a:pt x="4060202" y="2133600"/>
                  </a:lnTo>
                  <a:lnTo>
                    <a:pt x="4060202" y="2042058"/>
                  </a:lnTo>
                  <a:lnTo>
                    <a:pt x="4060202" y="1831771"/>
                  </a:lnTo>
                  <a:lnTo>
                    <a:pt x="4060202" y="1714500"/>
                  </a:lnTo>
                  <a:lnTo>
                    <a:pt x="4061002" y="1714500"/>
                  </a:lnTo>
                  <a:lnTo>
                    <a:pt x="4061002" y="1676400"/>
                  </a:lnTo>
                  <a:lnTo>
                    <a:pt x="4060202" y="1676400"/>
                  </a:lnTo>
                  <a:lnTo>
                    <a:pt x="4060202" y="1608823"/>
                  </a:lnTo>
                  <a:lnTo>
                    <a:pt x="4060202" y="1398536"/>
                  </a:lnTo>
                  <a:lnTo>
                    <a:pt x="4060202" y="406400"/>
                  </a:lnTo>
                  <a:lnTo>
                    <a:pt x="4062577" y="406400"/>
                  </a:lnTo>
                  <a:lnTo>
                    <a:pt x="4062577" y="381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1284594" y="411960"/>
            <a:ext cx="4135754" cy="3952875"/>
            <a:chOff x="11284594" y="411960"/>
            <a:chExt cx="4135754" cy="3952875"/>
          </a:xfrm>
        </p:grpSpPr>
        <p:sp>
          <p:nvSpPr>
            <p:cNvPr id="7" name="object 7"/>
            <p:cNvSpPr/>
            <p:nvPr/>
          </p:nvSpPr>
          <p:spPr>
            <a:xfrm>
              <a:off x="11284594" y="491017"/>
              <a:ext cx="4060825" cy="3874135"/>
            </a:xfrm>
            <a:custGeom>
              <a:avLst/>
              <a:gdLst/>
              <a:ahLst/>
              <a:cxnLst/>
              <a:rect l="l" t="t" r="r" b="b"/>
              <a:pathLst>
                <a:path w="4060825" h="3874135">
                  <a:moveTo>
                    <a:pt x="4060202" y="3873817"/>
                  </a:moveTo>
                  <a:lnTo>
                    <a:pt x="0" y="3873817"/>
                  </a:lnTo>
                  <a:lnTo>
                    <a:pt x="0" y="0"/>
                  </a:lnTo>
                  <a:lnTo>
                    <a:pt x="4060202" y="0"/>
                  </a:lnTo>
                  <a:lnTo>
                    <a:pt x="4060202" y="98031"/>
                  </a:lnTo>
                  <a:lnTo>
                    <a:pt x="243627" y="98031"/>
                  </a:lnTo>
                  <a:lnTo>
                    <a:pt x="202495" y="106233"/>
                  </a:lnTo>
                  <a:lnTo>
                    <a:pt x="169076" y="128666"/>
                  </a:lnTo>
                  <a:lnTo>
                    <a:pt x="146631" y="162067"/>
                  </a:lnTo>
                  <a:lnTo>
                    <a:pt x="138424" y="203177"/>
                  </a:lnTo>
                  <a:lnTo>
                    <a:pt x="146742" y="244287"/>
                  </a:lnTo>
                  <a:lnTo>
                    <a:pt x="169372" y="277689"/>
                  </a:lnTo>
                  <a:lnTo>
                    <a:pt x="202829" y="300122"/>
                  </a:lnTo>
                  <a:lnTo>
                    <a:pt x="243627" y="308324"/>
                  </a:lnTo>
                  <a:lnTo>
                    <a:pt x="4060202" y="308324"/>
                  </a:lnTo>
                  <a:lnTo>
                    <a:pt x="4060202" y="531266"/>
                  </a:lnTo>
                  <a:lnTo>
                    <a:pt x="243627" y="531266"/>
                  </a:lnTo>
                  <a:lnTo>
                    <a:pt x="202495" y="539468"/>
                  </a:lnTo>
                  <a:lnTo>
                    <a:pt x="169076" y="561901"/>
                  </a:lnTo>
                  <a:lnTo>
                    <a:pt x="146631" y="595302"/>
                  </a:lnTo>
                  <a:lnTo>
                    <a:pt x="138424" y="636412"/>
                  </a:lnTo>
                  <a:lnTo>
                    <a:pt x="146742" y="677522"/>
                  </a:lnTo>
                  <a:lnTo>
                    <a:pt x="169372" y="710924"/>
                  </a:lnTo>
                  <a:lnTo>
                    <a:pt x="202829" y="733357"/>
                  </a:lnTo>
                  <a:lnTo>
                    <a:pt x="243627" y="741559"/>
                  </a:lnTo>
                  <a:lnTo>
                    <a:pt x="4060202" y="741559"/>
                  </a:lnTo>
                  <a:lnTo>
                    <a:pt x="4060202" y="964501"/>
                  </a:lnTo>
                  <a:lnTo>
                    <a:pt x="243627" y="964501"/>
                  </a:lnTo>
                  <a:lnTo>
                    <a:pt x="202495" y="972703"/>
                  </a:lnTo>
                  <a:lnTo>
                    <a:pt x="169076" y="995136"/>
                  </a:lnTo>
                  <a:lnTo>
                    <a:pt x="146631" y="1028538"/>
                  </a:lnTo>
                  <a:lnTo>
                    <a:pt x="138424" y="1069647"/>
                  </a:lnTo>
                  <a:lnTo>
                    <a:pt x="146742" y="1110757"/>
                  </a:lnTo>
                  <a:lnTo>
                    <a:pt x="169372" y="1144159"/>
                  </a:lnTo>
                  <a:lnTo>
                    <a:pt x="202829" y="1166592"/>
                  </a:lnTo>
                  <a:lnTo>
                    <a:pt x="243627" y="1174794"/>
                  </a:lnTo>
                  <a:lnTo>
                    <a:pt x="4060202" y="1174794"/>
                  </a:lnTo>
                  <a:lnTo>
                    <a:pt x="4060202" y="1398527"/>
                  </a:lnTo>
                  <a:lnTo>
                    <a:pt x="243627" y="1398527"/>
                  </a:lnTo>
                  <a:lnTo>
                    <a:pt x="202495" y="1406729"/>
                  </a:lnTo>
                  <a:lnTo>
                    <a:pt x="169076" y="1429161"/>
                  </a:lnTo>
                  <a:lnTo>
                    <a:pt x="146631" y="1462563"/>
                  </a:lnTo>
                  <a:lnTo>
                    <a:pt x="138424" y="1503673"/>
                  </a:lnTo>
                  <a:lnTo>
                    <a:pt x="146742" y="1544783"/>
                  </a:lnTo>
                  <a:lnTo>
                    <a:pt x="169372" y="1578185"/>
                  </a:lnTo>
                  <a:lnTo>
                    <a:pt x="202829" y="1600617"/>
                  </a:lnTo>
                  <a:lnTo>
                    <a:pt x="243627" y="1608820"/>
                  </a:lnTo>
                  <a:lnTo>
                    <a:pt x="4060202" y="1608820"/>
                  </a:lnTo>
                  <a:lnTo>
                    <a:pt x="4060202" y="1831762"/>
                  </a:lnTo>
                  <a:lnTo>
                    <a:pt x="243627" y="1831762"/>
                  </a:lnTo>
                  <a:lnTo>
                    <a:pt x="202495" y="1840075"/>
                  </a:lnTo>
                  <a:lnTo>
                    <a:pt x="169076" y="1862693"/>
                  </a:lnTo>
                  <a:lnTo>
                    <a:pt x="146631" y="1896132"/>
                  </a:lnTo>
                  <a:lnTo>
                    <a:pt x="138424" y="1936908"/>
                  </a:lnTo>
                  <a:lnTo>
                    <a:pt x="146742" y="1978018"/>
                  </a:lnTo>
                  <a:lnTo>
                    <a:pt x="169372" y="2011420"/>
                  </a:lnTo>
                  <a:lnTo>
                    <a:pt x="202829" y="2033852"/>
                  </a:lnTo>
                  <a:lnTo>
                    <a:pt x="243627" y="2042055"/>
                  </a:lnTo>
                  <a:lnTo>
                    <a:pt x="4060202" y="2042055"/>
                  </a:lnTo>
                  <a:lnTo>
                    <a:pt x="4060202" y="2264997"/>
                  </a:lnTo>
                  <a:lnTo>
                    <a:pt x="243627" y="2264997"/>
                  </a:lnTo>
                  <a:lnTo>
                    <a:pt x="202495" y="2273199"/>
                  </a:lnTo>
                  <a:lnTo>
                    <a:pt x="169076" y="2295632"/>
                  </a:lnTo>
                  <a:lnTo>
                    <a:pt x="146631" y="2329034"/>
                  </a:lnTo>
                  <a:lnTo>
                    <a:pt x="138424" y="2370143"/>
                  </a:lnTo>
                  <a:lnTo>
                    <a:pt x="146742" y="2411253"/>
                  </a:lnTo>
                  <a:lnTo>
                    <a:pt x="169372" y="2444655"/>
                  </a:lnTo>
                  <a:lnTo>
                    <a:pt x="202829" y="2467088"/>
                  </a:lnTo>
                  <a:lnTo>
                    <a:pt x="243627" y="2475290"/>
                  </a:lnTo>
                  <a:lnTo>
                    <a:pt x="4060202" y="2475290"/>
                  </a:lnTo>
                  <a:lnTo>
                    <a:pt x="4060202" y="2698232"/>
                  </a:lnTo>
                  <a:lnTo>
                    <a:pt x="243627" y="2698232"/>
                  </a:lnTo>
                  <a:lnTo>
                    <a:pt x="202495" y="2706434"/>
                  </a:lnTo>
                  <a:lnTo>
                    <a:pt x="169076" y="2728867"/>
                  </a:lnTo>
                  <a:lnTo>
                    <a:pt x="146631" y="2762269"/>
                  </a:lnTo>
                  <a:lnTo>
                    <a:pt x="138424" y="2803378"/>
                  </a:lnTo>
                  <a:lnTo>
                    <a:pt x="146742" y="2844488"/>
                  </a:lnTo>
                  <a:lnTo>
                    <a:pt x="169372" y="2877890"/>
                  </a:lnTo>
                  <a:lnTo>
                    <a:pt x="202829" y="2900323"/>
                  </a:lnTo>
                  <a:lnTo>
                    <a:pt x="243627" y="2908525"/>
                  </a:lnTo>
                  <a:lnTo>
                    <a:pt x="4060202" y="2908525"/>
                  </a:lnTo>
                  <a:lnTo>
                    <a:pt x="4060202" y="3131467"/>
                  </a:lnTo>
                  <a:lnTo>
                    <a:pt x="243627" y="3131467"/>
                  </a:lnTo>
                  <a:lnTo>
                    <a:pt x="202495" y="3139670"/>
                  </a:lnTo>
                  <a:lnTo>
                    <a:pt x="169076" y="3162102"/>
                  </a:lnTo>
                  <a:lnTo>
                    <a:pt x="146631" y="3195504"/>
                  </a:lnTo>
                  <a:lnTo>
                    <a:pt x="138424" y="3236614"/>
                  </a:lnTo>
                  <a:lnTo>
                    <a:pt x="146742" y="3277723"/>
                  </a:lnTo>
                  <a:lnTo>
                    <a:pt x="169372" y="3311125"/>
                  </a:lnTo>
                  <a:lnTo>
                    <a:pt x="202829" y="3333558"/>
                  </a:lnTo>
                  <a:lnTo>
                    <a:pt x="243627" y="3341760"/>
                  </a:lnTo>
                  <a:lnTo>
                    <a:pt x="4060202" y="3341760"/>
                  </a:lnTo>
                  <a:lnTo>
                    <a:pt x="4060202" y="3565493"/>
                  </a:lnTo>
                  <a:lnTo>
                    <a:pt x="243627" y="3565493"/>
                  </a:lnTo>
                  <a:lnTo>
                    <a:pt x="202495" y="3573571"/>
                  </a:lnTo>
                  <a:lnTo>
                    <a:pt x="169076" y="3595732"/>
                  </a:lnTo>
                  <a:lnTo>
                    <a:pt x="146631" y="3628862"/>
                  </a:lnTo>
                  <a:lnTo>
                    <a:pt x="138424" y="3669849"/>
                  </a:lnTo>
                  <a:lnTo>
                    <a:pt x="146742" y="3710959"/>
                  </a:lnTo>
                  <a:lnTo>
                    <a:pt x="169372" y="3744360"/>
                  </a:lnTo>
                  <a:lnTo>
                    <a:pt x="202829" y="3766793"/>
                  </a:lnTo>
                  <a:lnTo>
                    <a:pt x="243627" y="3774995"/>
                  </a:lnTo>
                  <a:lnTo>
                    <a:pt x="4060202" y="3774995"/>
                  </a:lnTo>
                  <a:lnTo>
                    <a:pt x="4060202" y="3873817"/>
                  </a:lnTo>
                  <a:close/>
                </a:path>
                <a:path w="4060825" h="3874135">
                  <a:moveTo>
                    <a:pt x="4060202" y="308324"/>
                  </a:moveTo>
                  <a:lnTo>
                    <a:pt x="243627" y="308324"/>
                  </a:lnTo>
                  <a:lnTo>
                    <a:pt x="284426" y="300122"/>
                  </a:lnTo>
                  <a:lnTo>
                    <a:pt x="317883" y="277689"/>
                  </a:lnTo>
                  <a:lnTo>
                    <a:pt x="340513" y="244287"/>
                  </a:lnTo>
                  <a:lnTo>
                    <a:pt x="348830" y="203177"/>
                  </a:lnTo>
                  <a:lnTo>
                    <a:pt x="340624" y="162067"/>
                  </a:lnTo>
                  <a:lnTo>
                    <a:pt x="318179" y="128666"/>
                  </a:lnTo>
                  <a:lnTo>
                    <a:pt x="284759" y="106233"/>
                  </a:lnTo>
                  <a:lnTo>
                    <a:pt x="243627" y="98031"/>
                  </a:lnTo>
                  <a:lnTo>
                    <a:pt x="4060202" y="98031"/>
                  </a:lnTo>
                  <a:lnTo>
                    <a:pt x="4060202" y="308324"/>
                  </a:lnTo>
                  <a:close/>
                </a:path>
                <a:path w="4060825" h="3874135">
                  <a:moveTo>
                    <a:pt x="4060202" y="741559"/>
                  </a:moveTo>
                  <a:lnTo>
                    <a:pt x="243627" y="741559"/>
                  </a:lnTo>
                  <a:lnTo>
                    <a:pt x="284426" y="733357"/>
                  </a:lnTo>
                  <a:lnTo>
                    <a:pt x="317883" y="710924"/>
                  </a:lnTo>
                  <a:lnTo>
                    <a:pt x="340513" y="677522"/>
                  </a:lnTo>
                  <a:lnTo>
                    <a:pt x="348830" y="636412"/>
                  </a:lnTo>
                  <a:lnTo>
                    <a:pt x="340624" y="595302"/>
                  </a:lnTo>
                  <a:lnTo>
                    <a:pt x="318179" y="561901"/>
                  </a:lnTo>
                  <a:lnTo>
                    <a:pt x="284759" y="539468"/>
                  </a:lnTo>
                  <a:lnTo>
                    <a:pt x="243627" y="531266"/>
                  </a:lnTo>
                  <a:lnTo>
                    <a:pt x="4060202" y="531266"/>
                  </a:lnTo>
                  <a:lnTo>
                    <a:pt x="4060202" y="741559"/>
                  </a:lnTo>
                  <a:close/>
                </a:path>
                <a:path w="4060825" h="3874135">
                  <a:moveTo>
                    <a:pt x="4060202" y="1174794"/>
                  </a:moveTo>
                  <a:lnTo>
                    <a:pt x="243627" y="1174794"/>
                  </a:lnTo>
                  <a:lnTo>
                    <a:pt x="284426" y="1166592"/>
                  </a:lnTo>
                  <a:lnTo>
                    <a:pt x="317883" y="1144159"/>
                  </a:lnTo>
                  <a:lnTo>
                    <a:pt x="340513" y="1110757"/>
                  </a:lnTo>
                  <a:lnTo>
                    <a:pt x="348830" y="1069647"/>
                  </a:lnTo>
                  <a:lnTo>
                    <a:pt x="340624" y="1028538"/>
                  </a:lnTo>
                  <a:lnTo>
                    <a:pt x="318179" y="995136"/>
                  </a:lnTo>
                  <a:lnTo>
                    <a:pt x="284759" y="972703"/>
                  </a:lnTo>
                  <a:lnTo>
                    <a:pt x="243627" y="964501"/>
                  </a:lnTo>
                  <a:lnTo>
                    <a:pt x="4060202" y="964501"/>
                  </a:lnTo>
                  <a:lnTo>
                    <a:pt x="4060202" y="1174794"/>
                  </a:lnTo>
                  <a:close/>
                </a:path>
                <a:path w="4060825" h="3874135">
                  <a:moveTo>
                    <a:pt x="4060202" y="1608820"/>
                  </a:moveTo>
                  <a:lnTo>
                    <a:pt x="243627" y="1608820"/>
                  </a:lnTo>
                  <a:lnTo>
                    <a:pt x="284426" y="1600617"/>
                  </a:lnTo>
                  <a:lnTo>
                    <a:pt x="317883" y="1578185"/>
                  </a:lnTo>
                  <a:lnTo>
                    <a:pt x="340513" y="1544783"/>
                  </a:lnTo>
                  <a:lnTo>
                    <a:pt x="348830" y="1503673"/>
                  </a:lnTo>
                  <a:lnTo>
                    <a:pt x="340624" y="1462563"/>
                  </a:lnTo>
                  <a:lnTo>
                    <a:pt x="318179" y="1429161"/>
                  </a:lnTo>
                  <a:lnTo>
                    <a:pt x="284759" y="1406729"/>
                  </a:lnTo>
                  <a:lnTo>
                    <a:pt x="243627" y="1398527"/>
                  </a:lnTo>
                  <a:lnTo>
                    <a:pt x="4060202" y="1398527"/>
                  </a:lnTo>
                  <a:lnTo>
                    <a:pt x="4060202" y="1608820"/>
                  </a:lnTo>
                  <a:close/>
                </a:path>
                <a:path w="4060825" h="3874135">
                  <a:moveTo>
                    <a:pt x="4060202" y="2042055"/>
                  </a:moveTo>
                  <a:lnTo>
                    <a:pt x="243627" y="2042055"/>
                  </a:lnTo>
                  <a:lnTo>
                    <a:pt x="284426" y="2033741"/>
                  </a:lnTo>
                  <a:lnTo>
                    <a:pt x="317883" y="2011123"/>
                  </a:lnTo>
                  <a:lnTo>
                    <a:pt x="340513" y="1977684"/>
                  </a:lnTo>
                  <a:lnTo>
                    <a:pt x="348830" y="1936908"/>
                  </a:lnTo>
                  <a:lnTo>
                    <a:pt x="340624" y="1895798"/>
                  </a:lnTo>
                  <a:lnTo>
                    <a:pt x="318179" y="1862396"/>
                  </a:lnTo>
                  <a:lnTo>
                    <a:pt x="284759" y="1839964"/>
                  </a:lnTo>
                  <a:lnTo>
                    <a:pt x="243627" y="1831762"/>
                  </a:lnTo>
                  <a:lnTo>
                    <a:pt x="4060202" y="1831762"/>
                  </a:lnTo>
                  <a:lnTo>
                    <a:pt x="4060202" y="2042055"/>
                  </a:lnTo>
                  <a:close/>
                </a:path>
                <a:path w="4060825" h="3874135">
                  <a:moveTo>
                    <a:pt x="4060202" y="2475290"/>
                  </a:moveTo>
                  <a:lnTo>
                    <a:pt x="243627" y="2475290"/>
                  </a:lnTo>
                  <a:lnTo>
                    <a:pt x="284426" y="2467088"/>
                  </a:lnTo>
                  <a:lnTo>
                    <a:pt x="317883" y="2444655"/>
                  </a:lnTo>
                  <a:lnTo>
                    <a:pt x="340513" y="2411253"/>
                  </a:lnTo>
                  <a:lnTo>
                    <a:pt x="348830" y="2370143"/>
                  </a:lnTo>
                  <a:lnTo>
                    <a:pt x="340624" y="2329034"/>
                  </a:lnTo>
                  <a:lnTo>
                    <a:pt x="318179" y="2295632"/>
                  </a:lnTo>
                  <a:lnTo>
                    <a:pt x="284759" y="2273199"/>
                  </a:lnTo>
                  <a:lnTo>
                    <a:pt x="243627" y="2264997"/>
                  </a:lnTo>
                  <a:lnTo>
                    <a:pt x="4060202" y="2264997"/>
                  </a:lnTo>
                  <a:lnTo>
                    <a:pt x="4060202" y="2475290"/>
                  </a:lnTo>
                  <a:close/>
                </a:path>
                <a:path w="4060825" h="3874135">
                  <a:moveTo>
                    <a:pt x="4060202" y="2908525"/>
                  </a:moveTo>
                  <a:lnTo>
                    <a:pt x="243627" y="2908525"/>
                  </a:lnTo>
                  <a:lnTo>
                    <a:pt x="284426" y="2900323"/>
                  </a:lnTo>
                  <a:lnTo>
                    <a:pt x="317883" y="2877890"/>
                  </a:lnTo>
                  <a:lnTo>
                    <a:pt x="340513" y="2844488"/>
                  </a:lnTo>
                  <a:lnTo>
                    <a:pt x="348830" y="2803378"/>
                  </a:lnTo>
                  <a:lnTo>
                    <a:pt x="340624" y="2762269"/>
                  </a:lnTo>
                  <a:lnTo>
                    <a:pt x="318179" y="2728867"/>
                  </a:lnTo>
                  <a:lnTo>
                    <a:pt x="284759" y="2706434"/>
                  </a:lnTo>
                  <a:lnTo>
                    <a:pt x="243627" y="2698232"/>
                  </a:lnTo>
                  <a:lnTo>
                    <a:pt x="4060202" y="2698232"/>
                  </a:lnTo>
                  <a:lnTo>
                    <a:pt x="4060202" y="2908525"/>
                  </a:lnTo>
                  <a:close/>
                </a:path>
                <a:path w="4060825" h="3874135">
                  <a:moveTo>
                    <a:pt x="4060202" y="3341760"/>
                  </a:moveTo>
                  <a:lnTo>
                    <a:pt x="243627" y="3341760"/>
                  </a:lnTo>
                  <a:lnTo>
                    <a:pt x="284426" y="3333558"/>
                  </a:lnTo>
                  <a:lnTo>
                    <a:pt x="317883" y="3311125"/>
                  </a:lnTo>
                  <a:lnTo>
                    <a:pt x="340513" y="3277723"/>
                  </a:lnTo>
                  <a:lnTo>
                    <a:pt x="348830" y="3236614"/>
                  </a:lnTo>
                  <a:lnTo>
                    <a:pt x="340624" y="3195504"/>
                  </a:lnTo>
                  <a:lnTo>
                    <a:pt x="318179" y="3162102"/>
                  </a:lnTo>
                  <a:lnTo>
                    <a:pt x="284759" y="3139670"/>
                  </a:lnTo>
                  <a:lnTo>
                    <a:pt x="243627" y="3131467"/>
                  </a:lnTo>
                  <a:lnTo>
                    <a:pt x="4060202" y="3131467"/>
                  </a:lnTo>
                  <a:lnTo>
                    <a:pt x="4060202" y="3341760"/>
                  </a:lnTo>
                  <a:close/>
                </a:path>
                <a:path w="4060825" h="3874135">
                  <a:moveTo>
                    <a:pt x="4060202" y="3774995"/>
                  </a:moveTo>
                  <a:lnTo>
                    <a:pt x="243627" y="3774995"/>
                  </a:lnTo>
                  <a:lnTo>
                    <a:pt x="284426" y="3766916"/>
                  </a:lnTo>
                  <a:lnTo>
                    <a:pt x="317883" y="3744755"/>
                  </a:lnTo>
                  <a:lnTo>
                    <a:pt x="340513" y="3711625"/>
                  </a:lnTo>
                  <a:lnTo>
                    <a:pt x="348830" y="3670639"/>
                  </a:lnTo>
                  <a:lnTo>
                    <a:pt x="340624" y="3629529"/>
                  </a:lnTo>
                  <a:lnTo>
                    <a:pt x="318179" y="3596127"/>
                  </a:lnTo>
                  <a:lnTo>
                    <a:pt x="284759" y="3573695"/>
                  </a:lnTo>
                  <a:lnTo>
                    <a:pt x="243627" y="3565493"/>
                  </a:lnTo>
                  <a:lnTo>
                    <a:pt x="4060202" y="3565493"/>
                  </a:lnTo>
                  <a:lnTo>
                    <a:pt x="4060202" y="3774995"/>
                  </a:lnTo>
                  <a:close/>
                </a:path>
              </a:pathLst>
            </a:custGeom>
            <a:solidFill>
              <a:srgbClr val="6D4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357356" y="411961"/>
              <a:ext cx="4062729" cy="3874135"/>
            </a:xfrm>
            <a:custGeom>
              <a:avLst/>
              <a:gdLst/>
              <a:ahLst/>
              <a:cxnLst/>
              <a:rect l="l" t="t" r="r" b="b"/>
              <a:pathLst>
                <a:path w="4062730" h="3874135">
                  <a:moveTo>
                    <a:pt x="4062577" y="381000"/>
                  </a:moveTo>
                  <a:lnTo>
                    <a:pt x="4060202" y="381000"/>
                  </a:lnTo>
                  <a:lnTo>
                    <a:pt x="4060202" y="308330"/>
                  </a:lnTo>
                  <a:lnTo>
                    <a:pt x="4060202" y="98031"/>
                  </a:lnTo>
                  <a:lnTo>
                    <a:pt x="4060202" y="0"/>
                  </a:lnTo>
                  <a:lnTo>
                    <a:pt x="592467" y="0"/>
                  </a:lnTo>
                  <a:lnTo>
                    <a:pt x="559244" y="0"/>
                  </a:lnTo>
                  <a:lnTo>
                    <a:pt x="348043" y="0"/>
                  </a:lnTo>
                  <a:lnTo>
                    <a:pt x="348043" y="203187"/>
                  </a:lnTo>
                  <a:lnTo>
                    <a:pt x="348043" y="637209"/>
                  </a:lnTo>
                  <a:lnTo>
                    <a:pt x="348043" y="3670643"/>
                  </a:lnTo>
                  <a:lnTo>
                    <a:pt x="339725" y="3711752"/>
                  </a:lnTo>
                  <a:lnTo>
                    <a:pt x="317093" y="3745153"/>
                  </a:lnTo>
                  <a:lnTo>
                    <a:pt x="283641" y="3767582"/>
                  </a:lnTo>
                  <a:lnTo>
                    <a:pt x="242836" y="3775786"/>
                  </a:lnTo>
                  <a:lnTo>
                    <a:pt x="202044" y="3767582"/>
                  </a:lnTo>
                  <a:lnTo>
                    <a:pt x="168579" y="3745153"/>
                  </a:lnTo>
                  <a:lnTo>
                    <a:pt x="145961" y="3711752"/>
                  </a:lnTo>
                  <a:lnTo>
                    <a:pt x="137642" y="3670643"/>
                  </a:lnTo>
                  <a:lnTo>
                    <a:pt x="145961" y="3629533"/>
                  </a:lnTo>
                  <a:lnTo>
                    <a:pt x="168579" y="3596132"/>
                  </a:lnTo>
                  <a:lnTo>
                    <a:pt x="202044" y="3573703"/>
                  </a:lnTo>
                  <a:lnTo>
                    <a:pt x="242836" y="3565499"/>
                  </a:lnTo>
                  <a:lnTo>
                    <a:pt x="283641" y="3573703"/>
                  </a:lnTo>
                  <a:lnTo>
                    <a:pt x="317093" y="3596132"/>
                  </a:lnTo>
                  <a:lnTo>
                    <a:pt x="339725" y="3629533"/>
                  </a:lnTo>
                  <a:lnTo>
                    <a:pt x="348043" y="3670643"/>
                  </a:lnTo>
                  <a:lnTo>
                    <a:pt x="348043" y="3237407"/>
                  </a:lnTo>
                  <a:lnTo>
                    <a:pt x="339725" y="3278517"/>
                  </a:lnTo>
                  <a:lnTo>
                    <a:pt x="317093" y="3311918"/>
                  </a:lnTo>
                  <a:lnTo>
                    <a:pt x="283641" y="3334347"/>
                  </a:lnTo>
                  <a:lnTo>
                    <a:pt x="242836" y="3342551"/>
                  </a:lnTo>
                  <a:lnTo>
                    <a:pt x="202044" y="3334347"/>
                  </a:lnTo>
                  <a:lnTo>
                    <a:pt x="168579" y="3311918"/>
                  </a:lnTo>
                  <a:lnTo>
                    <a:pt x="145961" y="3278517"/>
                  </a:lnTo>
                  <a:lnTo>
                    <a:pt x="137642" y="3237407"/>
                  </a:lnTo>
                  <a:lnTo>
                    <a:pt x="145846" y="3196298"/>
                  </a:lnTo>
                  <a:lnTo>
                    <a:pt x="168287" y="3162897"/>
                  </a:lnTo>
                  <a:lnTo>
                    <a:pt x="201714" y="3140468"/>
                  </a:lnTo>
                  <a:lnTo>
                    <a:pt x="242836" y="3132264"/>
                  </a:lnTo>
                  <a:lnTo>
                    <a:pt x="283972" y="3140468"/>
                  </a:lnTo>
                  <a:lnTo>
                    <a:pt x="317398" y="3162897"/>
                  </a:lnTo>
                  <a:lnTo>
                    <a:pt x="339839" y="3196298"/>
                  </a:lnTo>
                  <a:lnTo>
                    <a:pt x="348043" y="3237407"/>
                  </a:lnTo>
                  <a:lnTo>
                    <a:pt x="348043" y="2803385"/>
                  </a:lnTo>
                  <a:lnTo>
                    <a:pt x="339725" y="2844495"/>
                  </a:lnTo>
                  <a:lnTo>
                    <a:pt x="317093" y="2877896"/>
                  </a:lnTo>
                  <a:lnTo>
                    <a:pt x="283641" y="2900324"/>
                  </a:lnTo>
                  <a:lnTo>
                    <a:pt x="242836" y="2908528"/>
                  </a:lnTo>
                  <a:lnTo>
                    <a:pt x="202044" y="2900324"/>
                  </a:lnTo>
                  <a:lnTo>
                    <a:pt x="168579" y="2877896"/>
                  </a:lnTo>
                  <a:lnTo>
                    <a:pt x="145961" y="2844495"/>
                  </a:lnTo>
                  <a:lnTo>
                    <a:pt x="137642" y="2803385"/>
                  </a:lnTo>
                  <a:lnTo>
                    <a:pt x="145846" y="2762275"/>
                  </a:lnTo>
                  <a:lnTo>
                    <a:pt x="168287" y="2728874"/>
                  </a:lnTo>
                  <a:lnTo>
                    <a:pt x="201714" y="2706433"/>
                  </a:lnTo>
                  <a:lnTo>
                    <a:pt x="242836" y="2698242"/>
                  </a:lnTo>
                  <a:lnTo>
                    <a:pt x="283972" y="2706433"/>
                  </a:lnTo>
                  <a:lnTo>
                    <a:pt x="317398" y="2728874"/>
                  </a:lnTo>
                  <a:lnTo>
                    <a:pt x="339839" y="2762275"/>
                  </a:lnTo>
                  <a:lnTo>
                    <a:pt x="348043" y="2803385"/>
                  </a:lnTo>
                  <a:lnTo>
                    <a:pt x="348043" y="2370150"/>
                  </a:lnTo>
                  <a:lnTo>
                    <a:pt x="339725" y="2411260"/>
                  </a:lnTo>
                  <a:lnTo>
                    <a:pt x="317093" y="2444661"/>
                  </a:lnTo>
                  <a:lnTo>
                    <a:pt x="283641" y="2467089"/>
                  </a:lnTo>
                  <a:lnTo>
                    <a:pt x="242836" y="2475293"/>
                  </a:lnTo>
                  <a:lnTo>
                    <a:pt x="202044" y="2467089"/>
                  </a:lnTo>
                  <a:lnTo>
                    <a:pt x="168579" y="2444661"/>
                  </a:lnTo>
                  <a:lnTo>
                    <a:pt x="145961" y="2411260"/>
                  </a:lnTo>
                  <a:lnTo>
                    <a:pt x="137642" y="2370150"/>
                  </a:lnTo>
                  <a:lnTo>
                    <a:pt x="145846" y="2329040"/>
                  </a:lnTo>
                  <a:lnTo>
                    <a:pt x="168287" y="2295639"/>
                  </a:lnTo>
                  <a:lnTo>
                    <a:pt x="201714" y="2273198"/>
                  </a:lnTo>
                  <a:lnTo>
                    <a:pt x="242836" y="2265007"/>
                  </a:lnTo>
                  <a:lnTo>
                    <a:pt x="283972" y="2273198"/>
                  </a:lnTo>
                  <a:lnTo>
                    <a:pt x="317398" y="2295639"/>
                  </a:lnTo>
                  <a:lnTo>
                    <a:pt x="339839" y="2329040"/>
                  </a:lnTo>
                  <a:lnTo>
                    <a:pt x="348043" y="2370150"/>
                  </a:lnTo>
                  <a:lnTo>
                    <a:pt x="348043" y="1936915"/>
                  </a:lnTo>
                  <a:lnTo>
                    <a:pt x="339725" y="1978025"/>
                  </a:lnTo>
                  <a:lnTo>
                    <a:pt x="317093" y="2011426"/>
                  </a:lnTo>
                  <a:lnTo>
                    <a:pt x="283641" y="2033854"/>
                  </a:lnTo>
                  <a:lnTo>
                    <a:pt x="242836" y="2042058"/>
                  </a:lnTo>
                  <a:lnTo>
                    <a:pt x="202044" y="2033854"/>
                  </a:lnTo>
                  <a:lnTo>
                    <a:pt x="168579" y="2011426"/>
                  </a:lnTo>
                  <a:lnTo>
                    <a:pt x="145961" y="1978025"/>
                  </a:lnTo>
                  <a:lnTo>
                    <a:pt x="137642" y="1936915"/>
                  </a:lnTo>
                  <a:lnTo>
                    <a:pt x="145846" y="1895805"/>
                  </a:lnTo>
                  <a:lnTo>
                    <a:pt x="168287" y="1862404"/>
                  </a:lnTo>
                  <a:lnTo>
                    <a:pt x="201714" y="1839963"/>
                  </a:lnTo>
                  <a:lnTo>
                    <a:pt x="242836" y="1831771"/>
                  </a:lnTo>
                  <a:lnTo>
                    <a:pt x="283972" y="1839963"/>
                  </a:lnTo>
                  <a:lnTo>
                    <a:pt x="317398" y="1862404"/>
                  </a:lnTo>
                  <a:lnTo>
                    <a:pt x="339839" y="1895805"/>
                  </a:lnTo>
                  <a:lnTo>
                    <a:pt x="348043" y="1936915"/>
                  </a:lnTo>
                  <a:lnTo>
                    <a:pt x="348043" y="1503680"/>
                  </a:lnTo>
                  <a:lnTo>
                    <a:pt x="339725" y="1544789"/>
                  </a:lnTo>
                  <a:lnTo>
                    <a:pt x="317093" y="1578190"/>
                  </a:lnTo>
                  <a:lnTo>
                    <a:pt x="283641" y="1600619"/>
                  </a:lnTo>
                  <a:lnTo>
                    <a:pt x="242836" y="1608823"/>
                  </a:lnTo>
                  <a:lnTo>
                    <a:pt x="202044" y="1600619"/>
                  </a:lnTo>
                  <a:lnTo>
                    <a:pt x="168579" y="1578190"/>
                  </a:lnTo>
                  <a:lnTo>
                    <a:pt x="145961" y="1544789"/>
                  </a:lnTo>
                  <a:lnTo>
                    <a:pt x="137642" y="1503680"/>
                  </a:lnTo>
                  <a:lnTo>
                    <a:pt x="145846" y="1462570"/>
                  </a:lnTo>
                  <a:lnTo>
                    <a:pt x="168287" y="1429169"/>
                  </a:lnTo>
                  <a:lnTo>
                    <a:pt x="201714" y="1406728"/>
                  </a:lnTo>
                  <a:lnTo>
                    <a:pt x="242836" y="1398536"/>
                  </a:lnTo>
                  <a:lnTo>
                    <a:pt x="283972" y="1406728"/>
                  </a:lnTo>
                  <a:lnTo>
                    <a:pt x="317398" y="1429169"/>
                  </a:lnTo>
                  <a:lnTo>
                    <a:pt x="339839" y="1462570"/>
                  </a:lnTo>
                  <a:lnTo>
                    <a:pt x="348043" y="1503680"/>
                  </a:lnTo>
                  <a:lnTo>
                    <a:pt x="348043" y="1070444"/>
                  </a:lnTo>
                  <a:lnTo>
                    <a:pt x="339725" y="1111554"/>
                  </a:lnTo>
                  <a:lnTo>
                    <a:pt x="317093" y="1144955"/>
                  </a:lnTo>
                  <a:lnTo>
                    <a:pt x="283641" y="1167384"/>
                  </a:lnTo>
                  <a:lnTo>
                    <a:pt x="242836" y="1175588"/>
                  </a:lnTo>
                  <a:lnTo>
                    <a:pt x="202044" y="1167384"/>
                  </a:lnTo>
                  <a:lnTo>
                    <a:pt x="168579" y="1144955"/>
                  </a:lnTo>
                  <a:lnTo>
                    <a:pt x="145961" y="1111554"/>
                  </a:lnTo>
                  <a:lnTo>
                    <a:pt x="137642" y="1070444"/>
                  </a:lnTo>
                  <a:lnTo>
                    <a:pt x="145846" y="1029335"/>
                  </a:lnTo>
                  <a:lnTo>
                    <a:pt x="168287" y="995934"/>
                  </a:lnTo>
                  <a:lnTo>
                    <a:pt x="201714" y="973493"/>
                  </a:lnTo>
                  <a:lnTo>
                    <a:pt x="242836" y="965301"/>
                  </a:lnTo>
                  <a:lnTo>
                    <a:pt x="283972" y="973493"/>
                  </a:lnTo>
                  <a:lnTo>
                    <a:pt x="317398" y="995934"/>
                  </a:lnTo>
                  <a:lnTo>
                    <a:pt x="339839" y="1029335"/>
                  </a:lnTo>
                  <a:lnTo>
                    <a:pt x="348043" y="1070444"/>
                  </a:lnTo>
                  <a:lnTo>
                    <a:pt x="348043" y="637209"/>
                  </a:lnTo>
                  <a:lnTo>
                    <a:pt x="339725" y="678319"/>
                  </a:lnTo>
                  <a:lnTo>
                    <a:pt x="317093" y="711720"/>
                  </a:lnTo>
                  <a:lnTo>
                    <a:pt x="283641" y="734148"/>
                  </a:lnTo>
                  <a:lnTo>
                    <a:pt x="242836" y="742353"/>
                  </a:lnTo>
                  <a:lnTo>
                    <a:pt x="202044" y="734148"/>
                  </a:lnTo>
                  <a:lnTo>
                    <a:pt x="168579" y="711720"/>
                  </a:lnTo>
                  <a:lnTo>
                    <a:pt x="145961" y="678319"/>
                  </a:lnTo>
                  <a:lnTo>
                    <a:pt x="137642" y="637209"/>
                  </a:lnTo>
                  <a:lnTo>
                    <a:pt x="145846" y="596099"/>
                  </a:lnTo>
                  <a:lnTo>
                    <a:pt x="168287" y="562698"/>
                  </a:lnTo>
                  <a:lnTo>
                    <a:pt x="201714" y="540258"/>
                  </a:lnTo>
                  <a:lnTo>
                    <a:pt x="242836" y="532066"/>
                  </a:lnTo>
                  <a:lnTo>
                    <a:pt x="283972" y="540258"/>
                  </a:lnTo>
                  <a:lnTo>
                    <a:pt x="317398" y="562698"/>
                  </a:lnTo>
                  <a:lnTo>
                    <a:pt x="339839" y="596099"/>
                  </a:lnTo>
                  <a:lnTo>
                    <a:pt x="348043" y="637209"/>
                  </a:lnTo>
                  <a:lnTo>
                    <a:pt x="348043" y="203187"/>
                  </a:lnTo>
                  <a:lnTo>
                    <a:pt x="339725" y="244297"/>
                  </a:lnTo>
                  <a:lnTo>
                    <a:pt x="317093" y="277698"/>
                  </a:lnTo>
                  <a:lnTo>
                    <a:pt x="283641" y="300126"/>
                  </a:lnTo>
                  <a:lnTo>
                    <a:pt x="242836" y="308330"/>
                  </a:lnTo>
                  <a:lnTo>
                    <a:pt x="202044" y="300126"/>
                  </a:lnTo>
                  <a:lnTo>
                    <a:pt x="168579" y="277698"/>
                  </a:lnTo>
                  <a:lnTo>
                    <a:pt x="145961" y="244297"/>
                  </a:lnTo>
                  <a:lnTo>
                    <a:pt x="137642" y="203187"/>
                  </a:lnTo>
                  <a:lnTo>
                    <a:pt x="145846" y="162077"/>
                  </a:lnTo>
                  <a:lnTo>
                    <a:pt x="168287" y="128676"/>
                  </a:lnTo>
                  <a:lnTo>
                    <a:pt x="201714" y="106235"/>
                  </a:lnTo>
                  <a:lnTo>
                    <a:pt x="242836" y="98031"/>
                  </a:lnTo>
                  <a:lnTo>
                    <a:pt x="283972" y="106235"/>
                  </a:lnTo>
                  <a:lnTo>
                    <a:pt x="317398" y="128676"/>
                  </a:lnTo>
                  <a:lnTo>
                    <a:pt x="339839" y="162077"/>
                  </a:lnTo>
                  <a:lnTo>
                    <a:pt x="348043" y="203187"/>
                  </a:lnTo>
                  <a:lnTo>
                    <a:pt x="348043" y="0"/>
                  </a:lnTo>
                  <a:lnTo>
                    <a:pt x="0" y="0"/>
                  </a:lnTo>
                  <a:lnTo>
                    <a:pt x="0" y="3873817"/>
                  </a:lnTo>
                  <a:lnTo>
                    <a:pt x="4060202" y="3873817"/>
                  </a:lnTo>
                  <a:lnTo>
                    <a:pt x="4060202" y="3775786"/>
                  </a:lnTo>
                  <a:lnTo>
                    <a:pt x="4060202" y="3565499"/>
                  </a:lnTo>
                  <a:lnTo>
                    <a:pt x="4060202" y="3441700"/>
                  </a:lnTo>
                  <a:lnTo>
                    <a:pt x="4061002" y="3441700"/>
                  </a:lnTo>
                  <a:lnTo>
                    <a:pt x="4061002" y="3403600"/>
                  </a:lnTo>
                  <a:lnTo>
                    <a:pt x="4060202" y="3403600"/>
                  </a:lnTo>
                  <a:lnTo>
                    <a:pt x="4060202" y="3342551"/>
                  </a:lnTo>
                  <a:lnTo>
                    <a:pt x="4060202" y="3132264"/>
                  </a:lnTo>
                  <a:lnTo>
                    <a:pt x="4060202" y="3035300"/>
                  </a:lnTo>
                  <a:lnTo>
                    <a:pt x="4061002" y="3035300"/>
                  </a:lnTo>
                  <a:lnTo>
                    <a:pt x="4061002" y="2997200"/>
                  </a:lnTo>
                  <a:lnTo>
                    <a:pt x="4060202" y="2997200"/>
                  </a:lnTo>
                  <a:lnTo>
                    <a:pt x="4060202" y="2908528"/>
                  </a:lnTo>
                  <a:lnTo>
                    <a:pt x="4060202" y="2698242"/>
                  </a:lnTo>
                  <a:lnTo>
                    <a:pt x="4060202" y="2578100"/>
                  </a:lnTo>
                  <a:lnTo>
                    <a:pt x="4061002" y="2578100"/>
                  </a:lnTo>
                  <a:lnTo>
                    <a:pt x="4061002" y="2540000"/>
                  </a:lnTo>
                  <a:lnTo>
                    <a:pt x="4060202" y="2540000"/>
                  </a:lnTo>
                  <a:lnTo>
                    <a:pt x="4060202" y="2475293"/>
                  </a:lnTo>
                  <a:lnTo>
                    <a:pt x="4060202" y="2265007"/>
                  </a:lnTo>
                  <a:lnTo>
                    <a:pt x="4060202" y="2171700"/>
                  </a:lnTo>
                  <a:lnTo>
                    <a:pt x="4061002" y="2171700"/>
                  </a:lnTo>
                  <a:lnTo>
                    <a:pt x="4061002" y="2133600"/>
                  </a:lnTo>
                  <a:lnTo>
                    <a:pt x="4060202" y="2133600"/>
                  </a:lnTo>
                  <a:lnTo>
                    <a:pt x="4060202" y="2042058"/>
                  </a:lnTo>
                  <a:lnTo>
                    <a:pt x="4060202" y="1831771"/>
                  </a:lnTo>
                  <a:lnTo>
                    <a:pt x="4060202" y="1714500"/>
                  </a:lnTo>
                  <a:lnTo>
                    <a:pt x="4061002" y="1714500"/>
                  </a:lnTo>
                  <a:lnTo>
                    <a:pt x="4061002" y="1676400"/>
                  </a:lnTo>
                  <a:lnTo>
                    <a:pt x="4060202" y="1676400"/>
                  </a:lnTo>
                  <a:lnTo>
                    <a:pt x="4060202" y="1608823"/>
                  </a:lnTo>
                  <a:lnTo>
                    <a:pt x="4060202" y="1398536"/>
                  </a:lnTo>
                  <a:lnTo>
                    <a:pt x="4060202" y="406400"/>
                  </a:lnTo>
                  <a:lnTo>
                    <a:pt x="4062577" y="406400"/>
                  </a:lnTo>
                  <a:lnTo>
                    <a:pt x="4062577" y="381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560451" y="4765975"/>
            <a:ext cx="4164329" cy="3981450"/>
            <a:chOff x="5560451" y="4765975"/>
            <a:chExt cx="4164329" cy="3981450"/>
          </a:xfrm>
        </p:grpSpPr>
        <p:sp>
          <p:nvSpPr>
            <p:cNvPr id="10" name="object 10"/>
            <p:cNvSpPr/>
            <p:nvPr/>
          </p:nvSpPr>
          <p:spPr>
            <a:xfrm>
              <a:off x="5560451" y="4845604"/>
              <a:ext cx="4088129" cy="3902075"/>
            </a:xfrm>
            <a:custGeom>
              <a:avLst/>
              <a:gdLst/>
              <a:ahLst/>
              <a:cxnLst/>
              <a:rect l="l" t="t" r="r" b="b"/>
              <a:pathLst>
                <a:path w="4088129" h="3902075">
                  <a:moveTo>
                    <a:pt x="4088134" y="3901820"/>
                  </a:moveTo>
                  <a:lnTo>
                    <a:pt x="0" y="3901820"/>
                  </a:lnTo>
                  <a:lnTo>
                    <a:pt x="0" y="0"/>
                  </a:lnTo>
                  <a:lnTo>
                    <a:pt x="4088134" y="0"/>
                  </a:lnTo>
                  <a:lnTo>
                    <a:pt x="4088134" y="98739"/>
                  </a:lnTo>
                  <a:lnTo>
                    <a:pt x="245303" y="98739"/>
                  </a:lnTo>
                  <a:lnTo>
                    <a:pt x="203889" y="107001"/>
                  </a:lnTo>
                  <a:lnTo>
                    <a:pt x="170239" y="129596"/>
                  </a:lnTo>
                  <a:lnTo>
                    <a:pt x="147640" y="163239"/>
                  </a:lnTo>
                  <a:lnTo>
                    <a:pt x="139377" y="204646"/>
                  </a:lnTo>
                  <a:lnTo>
                    <a:pt x="147752" y="246053"/>
                  </a:lnTo>
                  <a:lnTo>
                    <a:pt x="170538" y="279696"/>
                  </a:lnTo>
                  <a:lnTo>
                    <a:pt x="204225" y="302291"/>
                  </a:lnTo>
                  <a:lnTo>
                    <a:pt x="245303" y="310553"/>
                  </a:lnTo>
                  <a:lnTo>
                    <a:pt x="4088134" y="310553"/>
                  </a:lnTo>
                  <a:lnTo>
                    <a:pt x="4088134" y="535106"/>
                  </a:lnTo>
                  <a:lnTo>
                    <a:pt x="245303" y="535106"/>
                  </a:lnTo>
                  <a:lnTo>
                    <a:pt x="203889" y="543368"/>
                  </a:lnTo>
                  <a:lnTo>
                    <a:pt x="170239" y="565963"/>
                  </a:lnTo>
                  <a:lnTo>
                    <a:pt x="147640" y="599606"/>
                  </a:lnTo>
                  <a:lnTo>
                    <a:pt x="139377" y="641013"/>
                  </a:lnTo>
                  <a:lnTo>
                    <a:pt x="147752" y="682420"/>
                  </a:lnTo>
                  <a:lnTo>
                    <a:pt x="170538" y="716063"/>
                  </a:lnTo>
                  <a:lnTo>
                    <a:pt x="204225" y="738658"/>
                  </a:lnTo>
                  <a:lnTo>
                    <a:pt x="245303" y="746920"/>
                  </a:lnTo>
                  <a:lnTo>
                    <a:pt x="4088134" y="746920"/>
                  </a:lnTo>
                  <a:lnTo>
                    <a:pt x="4088134" y="971473"/>
                  </a:lnTo>
                  <a:lnTo>
                    <a:pt x="245303" y="971473"/>
                  </a:lnTo>
                  <a:lnTo>
                    <a:pt x="203889" y="979735"/>
                  </a:lnTo>
                  <a:lnTo>
                    <a:pt x="170239" y="1002330"/>
                  </a:lnTo>
                  <a:lnTo>
                    <a:pt x="147640" y="1035973"/>
                  </a:lnTo>
                  <a:lnTo>
                    <a:pt x="139377" y="1077380"/>
                  </a:lnTo>
                  <a:lnTo>
                    <a:pt x="147752" y="1118787"/>
                  </a:lnTo>
                  <a:lnTo>
                    <a:pt x="170538" y="1152430"/>
                  </a:lnTo>
                  <a:lnTo>
                    <a:pt x="204225" y="1175025"/>
                  </a:lnTo>
                  <a:lnTo>
                    <a:pt x="245303" y="1183286"/>
                  </a:lnTo>
                  <a:lnTo>
                    <a:pt x="4088134" y="1183286"/>
                  </a:lnTo>
                  <a:lnTo>
                    <a:pt x="4088134" y="1408636"/>
                  </a:lnTo>
                  <a:lnTo>
                    <a:pt x="245303" y="1408636"/>
                  </a:lnTo>
                  <a:lnTo>
                    <a:pt x="203889" y="1416898"/>
                  </a:lnTo>
                  <a:lnTo>
                    <a:pt x="170239" y="1439493"/>
                  </a:lnTo>
                  <a:lnTo>
                    <a:pt x="147640" y="1473136"/>
                  </a:lnTo>
                  <a:lnTo>
                    <a:pt x="139377" y="1514543"/>
                  </a:lnTo>
                  <a:lnTo>
                    <a:pt x="147752" y="1555950"/>
                  </a:lnTo>
                  <a:lnTo>
                    <a:pt x="170538" y="1589593"/>
                  </a:lnTo>
                  <a:lnTo>
                    <a:pt x="204225" y="1612188"/>
                  </a:lnTo>
                  <a:lnTo>
                    <a:pt x="245303" y="1620450"/>
                  </a:lnTo>
                  <a:lnTo>
                    <a:pt x="4088134" y="1620450"/>
                  </a:lnTo>
                  <a:lnTo>
                    <a:pt x="4088134" y="1845003"/>
                  </a:lnTo>
                  <a:lnTo>
                    <a:pt x="245303" y="1845003"/>
                  </a:lnTo>
                  <a:lnTo>
                    <a:pt x="203889" y="1853377"/>
                  </a:lnTo>
                  <a:lnTo>
                    <a:pt x="170239" y="1876158"/>
                  </a:lnTo>
                  <a:lnTo>
                    <a:pt x="147640" y="1909839"/>
                  </a:lnTo>
                  <a:lnTo>
                    <a:pt x="139377" y="1950910"/>
                  </a:lnTo>
                  <a:lnTo>
                    <a:pt x="147752" y="1992317"/>
                  </a:lnTo>
                  <a:lnTo>
                    <a:pt x="170538" y="2025960"/>
                  </a:lnTo>
                  <a:lnTo>
                    <a:pt x="204225" y="2048555"/>
                  </a:lnTo>
                  <a:lnTo>
                    <a:pt x="245303" y="2056816"/>
                  </a:lnTo>
                  <a:lnTo>
                    <a:pt x="4088134" y="2056816"/>
                  </a:lnTo>
                  <a:lnTo>
                    <a:pt x="4088134" y="2281371"/>
                  </a:lnTo>
                  <a:lnTo>
                    <a:pt x="245303" y="2281371"/>
                  </a:lnTo>
                  <a:lnTo>
                    <a:pt x="203889" y="2289632"/>
                  </a:lnTo>
                  <a:lnTo>
                    <a:pt x="170239" y="2312227"/>
                  </a:lnTo>
                  <a:lnTo>
                    <a:pt x="147640" y="2345870"/>
                  </a:lnTo>
                  <a:lnTo>
                    <a:pt x="139377" y="2387277"/>
                  </a:lnTo>
                  <a:lnTo>
                    <a:pt x="147752" y="2428684"/>
                  </a:lnTo>
                  <a:lnTo>
                    <a:pt x="170538" y="2462327"/>
                  </a:lnTo>
                  <a:lnTo>
                    <a:pt x="204225" y="2484922"/>
                  </a:lnTo>
                  <a:lnTo>
                    <a:pt x="245303" y="2493184"/>
                  </a:lnTo>
                  <a:lnTo>
                    <a:pt x="4088134" y="2493184"/>
                  </a:lnTo>
                  <a:lnTo>
                    <a:pt x="4088134" y="2717737"/>
                  </a:lnTo>
                  <a:lnTo>
                    <a:pt x="245303" y="2717737"/>
                  </a:lnTo>
                  <a:lnTo>
                    <a:pt x="203889" y="2725999"/>
                  </a:lnTo>
                  <a:lnTo>
                    <a:pt x="170239" y="2748594"/>
                  </a:lnTo>
                  <a:lnTo>
                    <a:pt x="147640" y="2782237"/>
                  </a:lnTo>
                  <a:lnTo>
                    <a:pt x="139377" y="2823644"/>
                  </a:lnTo>
                  <a:lnTo>
                    <a:pt x="147752" y="2865051"/>
                  </a:lnTo>
                  <a:lnTo>
                    <a:pt x="170538" y="2898694"/>
                  </a:lnTo>
                  <a:lnTo>
                    <a:pt x="204225" y="2921289"/>
                  </a:lnTo>
                  <a:lnTo>
                    <a:pt x="245303" y="2929550"/>
                  </a:lnTo>
                  <a:lnTo>
                    <a:pt x="4088134" y="2929550"/>
                  </a:lnTo>
                  <a:lnTo>
                    <a:pt x="4088134" y="3154104"/>
                  </a:lnTo>
                  <a:lnTo>
                    <a:pt x="245303" y="3154104"/>
                  </a:lnTo>
                  <a:lnTo>
                    <a:pt x="203889" y="3162366"/>
                  </a:lnTo>
                  <a:lnTo>
                    <a:pt x="170239" y="3184961"/>
                  </a:lnTo>
                  <a:lnTo>
                    <a:pt x="147640" y="3218604"/>
                  </a:lnTo>
                  <a:lnTo>
                    <a:pt x="139377" y="3260011"/>
                  </a:lnTo>
                  <a:lnTo>
                    <a:pt x="147752" y="3301418"/>
                  </a:lnTo>
                  <a:lnTo>
                    <a:pt x="170538" y="3335061"/>
                  </a:lnTo>
                  <a:lnTo>
                    <a:pt x="204225" y="3357656"/>
                  </a:lnTo>
                  <a:lnTo>
                    <a:pt x="245303" y="3365917"/>
                  </a:lnTo>
                  <a:lnTo>
                    <a:pt x="4088134" y="3365917"/>
                  </a:lnTo>
                  <a:lnTo>
                    <a:pt x="4088134" y="3591267"/>
                  </a:lnTo>
                  <a:lnTo>
                    <a:pt x="245303" y="3591267"/>
                  </a:lnTo>
                  <a:lnTo>
                    <a:pt x="203889" y="3599404"/>
                  </a:lnTo>
                  <a:lnTo>
                    <a:pt x="170239" y="3621726"/>
                  </a:lnTo>
                  <a:lnTo>
                    <a:pt x="147640" y="3655095"/>
                  </a:lnTo>
                  <a:lnTo>
                    <a:pt x="139377" y="3696378"/>
                  </a:lnTo>
                  <a:lnTo>
                    <a:pt x="147752" y="3737785"/>
                  </a:lnTo>
                  <a:lnTo>
                    <a:pt x="170538" y="3771428"/>
                  </a:lnTo>
                  <a:lnTo>
                    <a:pt x="204225" y="3794023"/>
                  </a:lnTo>
                  <a:lnTo>
                    <a:pt x="245303" y="3802284"/>
                  </a:lnTo>
                  <a:lnTo>
                    <a:pt x="4088134" y="3802284"/>
                  </a:lnTo>
                  <a:lnTo>
                    <a:pt x="4088134" y="3901820"/>
                  </a:lnTo>
                  <a:close/>
                </a:path>
                <a:path w="4088129" h="3902075">
                  <a:moveTo>
                    <a:pt x="4088134" y="310553"/>
                  </a:moveTo>
                  <a:lnTo>
                    <a:pt x="245303" y="310553"/>
                  </a:lnTo>
                  <a:lnTo>
                    <a:pt x="286382" y="302291"/>
                  </a:lnTo>
                  <a:lnTo>
                    <a:pt x="320069" y="279696"/>
                  </a:lnTo>
                  <a:lnTo>
                    <a:pt x="342855" y="246053"/>
                  </a:lnTo>
                  <a:lnTo>
                    <a:pt x="351230" y="204646"/>
                  </a:lnTo>
                  <a:lnTo>
                    <a:pt x="342967" y="163239"/>
                  </a:lnTo>
                  <a:lnTo>
                    <a:pt x="320368" y="129596"/>
                  </a:lnTo>
                  <a:lnTo>
                    <a:pt x="286718" y="107001"/>
                  </a:lnTo>
                  <a:lnTo>
                    <a:pt x="245303" y="98739"/>
                  </a:lnTo>
                  <a:lnTo>
                    <a:pt x="4088134" y="98739"/>
                  </a:lnTo>
                  <a:lnTo>
                    <a:pt x="4088134" y="310553"/>
                  </a:lnTo>
                  <a:close/>
                </a:path>
                <a:path w="4088129" h="3902075">
                  <a:moveTo>
                    <a:pt x="4088134" y="746920"/>
                  </a:moveTo>
                  <a:lnTo>
                    <a:pt x="245303" y="746920"/>
                  </a:lnTo>
                  <a:lnTo>
                    <a:pt x="286382" y="738658"/>
                  </a:lnTo>
                  <a:lnTo>
                    <a:pt x="320069" y="716063"/>
                  </a:lnTo>
                  <a:lnTo>
                    <a:pt x="342855" y="682420"/>
                  </a:lnTo>
                  <a:lnTo>
                    <a:pt x="351230" y="641013"/>
                  </a:lnTo>
                  <a:lnTo>
                    <a:pt x="342967" y="599606"/>
                  </a:lnTo>
                  <a:lnTo>
                    <a:pt x="320368" y="565963"/>
                  </a:lnTo>
                  <a:lnTo>
                    <a:pt x="286718" y="543368"/>
                  </a:lnTo>
                  <a:lnTo>
                    <a:pt x="245303" y="535106"/>
                  </a:lnTo>
                  <a:lnTo>
                    <a:pt x="4088134" y="535106"/>
                  </a:lnTo>
                  <a:lnTo>
                    <a:pt x="4088134" y="746920"/>
                  </a:lnTo>
                  <a:close/>
                </a:path>
                <a:path w="4088129" h="3902075">
                  <a:moveTo>
                    <a:pt x="4088134" y="1183286"/>
                  </a:moveTo>
                  <a:lnTo>
                    <a:pt x="245303" y="1183286"/>
                  </a:lnTo>
                  <a:lnTo>
                    <a:pt x="286382" y="1175025"/>
                  </a:lnTo>
                  <a:lnTo>
                    <a:pt x="320069" y="1152430"/>
                  </a:lnTo>
                  <a:lnTo>
                    <a:pt x="342855" y="1118787"/>
                  </a:lnTo>
                  <a:lnTo>
                    <a:pt x="351230" y="1077380"/>
                  </a:lnTo>
                  <a:lnTo>
                    <a:pt x="342967" y="1035973"/>
                  </a:lnTo>
                  <a:lnTo>
                    <a:pt x="320368" y="1002330"/>
                  </a:lnTo>
                  <a:lnTo>
                    <a:pt x="286718" y="979735"/>
                  </a:lnTo>
                  <a:lnTo>
                    <a:pt x="245303" y="971473"/>
                  </a:lnTo>
                  <a:lnTo>
                    <a:pt x="4088134" y="971473"/>
                  </a:lnTo>
                  <a:lnTo>
                    <a:pt x="4088134" y="1183286"/>
                  </a:lnTo>
                  <a:close/>
                </a:path>
                <a:path w="4088129" h="3902075">
                  <a:moveTo>
                    <a:pt x="4088134" y="1620450"/>
                  </a:moveTo>
                  <a:lnTo>
                    <a:pt x="245303" y="1620450"/>
                  </a:lnTo>
                  <a:lnTo>
                    <a:pt x="286382" y="1612188"/>
                  </a:lnTo>
                  <a:lnTo>
                    <a:pt x="320069" y="1589593"/>
                  </a:lnTo>
                  <a:lnTo>
                    <a:pt x="342855" y="1555950"/>
                  </a:lnTo>
                  <a:lnTo>
                    <a:pt x="351230" y="1514543"/>
                  </a:lnTo>
                  <a:lnTo>
                    <a:pt x="342967" y="1473136"/>
                  </a:lnTo>
                  <a:lnTo>
                    <a:pt x="320368" y="1439493"/>
                  </a:lnTo>
                  <a:lnTo>
                    <a:pt x="286718" y="1416898"/>
                  </a:lnTo>
                  <a:lnTo>
                    <a:pt x="245303" y="1408636"/>
                  </a:lnTo>
                  <a:lnTo>
                    <a:pt x="4088134" y="1408636"/>
                  </a:lnTo>
                  <a:lnTo>
                    <a:pt x="4088134" y="1620450"/>
                  </a:lnTo>
                  <a:close/>
                </a:path>
                <a:path w="4088129" h="3902075">
                  <a:moveTo>
                    <a:pt x="4088134" y="2056816"/>
                  </a:moveTo>
                  <a:lnTo>
                    <a:pt x="245303" y="2056816"/>
                  </a:lnTo>
                  <a:lnTo>
                    <a:pt x="286382" y="2048443"/>
                  </a:lnTo>
                  <a:lnTo>
                    <a:pt x="320069" y="2025662"/>
                  </a:lnTo>
                  <a:lnTo>
                    <a:pt x="342855" y="1991981"/>
                  </a:lnTo>
                  <a:lnTo>
                    <a:pt x="351230" y="1950910"/>
                  </a:lnTo>
                  <a:lnTo>
                    <a:pt x="342967" y="1909503"/>
                  </a:lnTo>
                  <a:lnTo>
                    <a:pt x="320368" y="1875859"/>
                  </a:lnTo>
                  <a:lnTo>
                    <a:pt x="286718" y="1853265"/>
                  </a:lnTo>
                  <a:lnTo>
                    <a:pt x="245303" y="1845003"/>
                  </a:lnTo>
                  <a:lnTo>
                    <a:pt x="4088134" y="1845003"/>
                  </a:lnTo>
                  <a:lnTo>
                    <a:pt x="4088134" y="2056816"/>
                  </a:lnTo>
                  <a:close/>
                </a:path>
                <a:path w="4088129" h="3902075">
                  <a:moveTo>
                    <a:pt x="4088134" y="2493184"/>
                  </a:moveTo>
                  <a:lnTo>
                    <a:pt x="245303" y="2493184"/>
                  </a:lnTo>
                  <a:lnTo>
                    <a:pt x="286382" y="2484922"/>
                  </a:lnTo>
                  <a:lnTo>
                    <a:pt x="320069" y="2462327"/>
                  </a:lnTo>
                  <a:lnTo>
                    <a:pt x="342855" y="2428684"/>
                  </a:lnTo>
                  <a:lnTo>
                    <a:pt x="351230" y="2387277"/>
                  </a:lnTo>
                  <a:lnTo>
                    <a:pt x="342967" y="2345870"/>
                  </a:lnTo>
                  <a:lnTo>
                    <a:pt x="320368" y="2312227"/>
                  </a:lnTo>
                  <a:lnTo>
                    <a:pt x="286718" y="2289632"/>
                  </a:lnTo>
                  <a:lnTo>
                    <a:pt x="245303" y="2281371"/>
                  </a:lnTo>
                  <a:lnTo>
                    <a:pt x="4088134" y="2281371"/>
                  </a:lnTo>
                  <a:lnTo>
                    <a:pt x="4088134" y="2493184"/>
                  </a:lnTo>
                  <a:close/>
                </a:path>
                <a:path w="4088129" h="3902075">
                  <a:moveTo>
                    <a:pt x="4088134" y="2929550"/>
                  </a:moveTo>
                  <a:lnTo>
                    <a:pt x="245303" y="2929550"/>
                  </a:lnTo>
                  <a:lnTo>
                    <a:pt x="286382" y="2921289"/>
                  </a:lnTo>
                  <a:lnTo>
                    <a:pt x="320069" y="2898694"/>
                  </a:lnTo>
                  <a:lnTo>
                    <a:pt x="342855" y="2865051"/>
                  </a:lnTo>
                  <a:lnTo>
                    <a:pt x="351230" y="2823644"/>
                  </a:lnTo>
                  <a:lnTo>
                    <a:pt x="342967" y="2782237"/>
                  </a:lnTo>
                  <a:lnTo>
                    <a:pt x="320368" y="2748594"/>
                  </a:lnTo>
                  <a:lnTo>
                    <a:pt x="286718" y="2725999"/>
                  </a:lnTo>
                  <a:lnTo>
                    <a:pt x="245303" y="2717737"/>
                  </a:lnTo>
                  <a:lnTo>
                    <a:pt x="4088134" y="2717737"/>
                  </a:lnTo>
                  <a:lnTo>
                    <a:pt x="4088134" y="2929550"/>
                  </a:lnTo>
                  <a:close/>
                </a:path>
                <a:path w="4088129" h="3902075">
                  <a:moveTo>
                    <a:pt x="4088134" y="3365917"/>
                  </a:moveTo>
                  <a:lnTo>
                    <a:pt x="245303" y="3365917"/>
                  </a:lnTo>
                  <a:lnTo>
                    <a:pt x="286382" y="3357656"/>
                  </a:lnTo>
                  <a:lnTo>
                    <a:pt x="320069" y="3335061"/>
                  </a:lnTo>
                  <a:lnTo>
                    <a:pt x="342855" y="3301418"/>
                  </a:lnTo>
                  <a:lnTo>
                    <a:pt x="351230" y="3260011"/>
                  </a:lnTo>
                  <a:lnTo>
                    <a:pt x="342967" y="3218604"/>
                  </a:lnTo>
                  <a:lnTo>
                    <a:pt x="320368" y="3184961"/>
                  </a:lnTo>
                  <a:lnTo>
                    <a:pt x="286718" y="3162366"/>
                  </a:lnTo>
                  <a:lnTo>
                    <a:pt x="245303" y="3154104"/>
                  </a:lnTo>
                  <a:lnTo>
                    <a:pt x="4088134" y="3154104"/>
                  </a:lnTo>
                  <a:lnTo>
                    <a:pt x="4088134" y="3365917"/>
                  </a:lnTo>
                  <a:close/>
                </a:path>
                <a:path w="4088129" h="3902075">
                  <a:moveTo>
                    <a:pt x="4088134" y="3802284"/>
                  </a:moveTo>
                  <a:lnTo>
                    <a:pt x="245303" y="3802284"/>
                  </a:lnTo>
                  <a:lnTo>
                    <a:pt x="286382" y="3794147"/>
                  </a:lnTo>
                  <a:lnTo>
                    <a:pt x="320069" y="3771826"/>
                  </a:lnTo>
                  <a:lnTo>
                    <a:pt x="342855" y="3738456"/>
                  </a:lnTo>
                  <a:lnTo>
                    <a:pt x="351230" y="3697174"/>
                  </a:lnTo>
                  <a:lnTo>
                    <a:pt x="342967" y="3655767"/>
                  </a:lnTo>
                  <a:lnTo>
                    <a:pt x="320368" y="3622124"/>
                  </a:lnTo>
                  <a:lnTo>
                    <a:pt x="286718" y="3599529"/>
                  </a:lnTo>
                  <a:lnTo>
                    <a:pt x="245303" y="3591267"/>
                  </a:lnTo>
                  <a:lnTo>
                    <a:pt x="4088134" y="3591267"/>
                  </a:lnTo>
                  <a:lnTo>
                    <a:pt x="4088134" y="3802284"/>
                  </a:lnTo>
                  <a:close/>
                </a:path>
              </a:pathLst>
            </a:custGeom>
            <a:solidFill>
              <a:srgbClr val="6D4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33720" y="4765979"/>
              <a:ext cx="4090670" cy="3902075"/>
            </a:xfrm>
            <a:custGeom>
              <a:avLst/>
              <a:gdLst/>
              <a:ahLst/>
              <a:cxnLst/>
              <a:rect l="l" t="t" r="r" b="b"/>
              <a:pathLst>
                <a:path w="4090670" h="3902075">
                  <a:moveTo>
                    <a:pt x="4090517" y="381000"/>
                  </a:moveTo>
                  <a:lnTo>
                    <a:pt x="4088130" y="381000"/>
                  </a:lnTo>
                  <a:lnTo>
                    <a:pt x="4088130" y="310553"/>
                  </a:lnTo>
                  <a:lnTo>
                    <a:pt x="4088130" y="98742"/>
                  </a:lnTo>
                  <a:lnTo>
                    <a:pt x="4088130" y="0"/>
                  </a:lnTo>
                  <a:lnTo>
                    <a:pt x="596531" y="0"/>
                  </a:lnTo>
                  <a:lnTo>
                    <a:pt x="563079" y="0"/>
                  </a:lnTo>
                  <a:lnTo>
                    <a:pt x="350431" y="0"/>
                  </a:lnTo>
                  <a:lnTo>
                    <a:pt x="350431" y="204647"/>
                  </a:lnTo>
                  <a:lnTo>
                    <a:pt x="350431" y="641807"/>
                  </a:lnTo>
                  <a:lnTo>
                    <a:pt x="350431" y="3697173"/>
                  </a:lnTo>
                  <a:lnTo>
                    <a:pt x="342061" y="3738588"/>
                  </a:lnTo>
                  <a:lnTo>
                    <a:pt x="319265" y="3772230"/>
                  </a:lnTo>
                  <a:lnTo>
                    <a:pt x="285584" y="3794823"/>
                  </a:lnTo>
                  <a:lnTo>
                    <a:pt x="244500" y="3803078"/>
                  </a:lnTo>
                  <a:lnTo>
                    <a:pt x="203428" y="3794823"/>
                  </a:lnTo>
                  <a:lnTo>
                    <a:pt x="169735" y="3772230"/>
                  </a:lnTo>
                  <a:lnTo>
                    <a:pt x="146951" y="3738588"/>
                  </a:lnTo>
                  <a:lnTo>
                    <a:pt x="138582" y="3697173"/>
                  </a:lnTo>
                  <a:lnTo>
                    <a:pt x="146951" y="3655771"/>
                  </a:lnTo>
                  <a:lnTo>
                    <a:pt x="169735" y="3622129"/>
                  </a:lnTo>
                  <a:lnTo>
                    <a:pt x="203428" y="3599535"/>
                  </a:lnTo>
                  <a:lnTo>
                    <a:pt x="244500" y="3591268"/>
                  </a:lnTo>
                  <a:lnTo>
                    <a:pt x="285584" y="3599535"/>
                  </a:lnTo>
                  <a:lnTo>
                    <a:pt x="319265" y="3622129"/>
                  </a:lnTo>
                  <a:lnTo>
                    <a:pt x="342061" y="3655771"/>
                  </a:lnTo>
                  <a:lnTo>
                    <a:pt x="350431" y="3697173"/>
                  </a:lnTo>
                  <a:lnTo>
                    <a:pt x="350431" y="3260814"/>
                  </a:lnTo>
                  <a:lnTo>
                    <a:pt x="342061" y="3302216"/>
                  </a:lnTo>
                  <a:lnTo>
                    <a:pt x="319265" y="3335858"/>
                  </a:lnTo>
                  <a:lnTo>
                    <a:pt x="285584" y="3358451"/>
                  </a:lnTo>
                  <a:lnTo>
                    <a:pt x="244500" y="3366719"/>
                  </a:lnTo>
                  <a:lnTo>
                    <a:pt x="203428" y="3358451"/>
                  </a:lnTo>
                  <a:lnTo>
                    <a:pt x="169735" y="3335858"/>
                  </a:lnTo>
                  <a:lnTo>
                    <a:pt x="146951" y="3302216"/>
                  </a:lnTo>
                  <a:lnTo>
                    <a:pt x="138582" y="3260814"/>
                  </a:lnTo>
                  <a:lnTo>
                    <a:pt x="146837" y="3219399"/>
                  </a:lnTo>
                  <a:lnTo>
                    <a:pt x="169443" y="3185757"/>
                  </a:lnTo>
                  <a:lnTo>
                    <a:pt x="203085" y="3163163"/>
                  </a:lnTo>
                  <a:lnTo>
                    <a:pt x="244500" y="3154908"/>
                  </a:lnTo>
                  <a:lnTo>
                    <a:pt x="285915" y="3163163"/>
                  </a:lnTo>
                  <a:lnTo>
                    <a:pt x="319570" y="3185757"/>
                  </a:lnTo>
                  <a:lnTo>
                    <a:pt x="342163" y="3219399"/>
                  </a:lnTo>
                  <a:lnTo>
                    <a:pt x="350431" y="3260814"/>
                  </a:lnTo>
                  <a:lnTo>
                    <a:pt x="350431" y="2823641"/>
                  </a:lnTo>
                  <a:lnTo>
                    <a:pt x="342061" y="2865056"/>
                  </a:lnTo>
                  <a:lnTo>
                    <a:pt x="319265" y="2898698"/>
                  </a:lnTo>
                  <a:lnTo>
                    <a:pt x="285584" y="2921292"/>
                  </a:lnTo>
                  <a:lnTo>
                    <a:pt x="244500" y="2929547"/>
                  </a:lnTo>
                  <a:lnTo>
                    <a:pt x="203428" y="2921292"/>
                  </a:lnTo>
                  <a:lnTo>
                    <a:pt x="169735" y="2898698"/>
                  </a:lnTo>
                  <a:lnTo>
                    <a:pt x="146951" y="2865056"/>
                  </a:lnTo>
                  <a:lnTo>
                    <a:pt x="138582" y="2823641"/>
                  </a:lnTo>
                  <a:lnTo>
                    <a:pt x="146837" y="2782239"/>
                  </a:lnTo>
                  <a:lnTo>
                    <a:pt x="169443" y="2748597"/>
                  </a:lnTo>
                  <a:lnTo>
                    <a:pt x="203085" y="2726004"/>
                  </a:lnTo>
                  <a:lnTo>
                    <a:pt x="244500" y="2717736"/>
                  </a:lnTo>
                  <a:lnTo>
                    <a:pt x="285915" y="2726004"/>
                  </a:lnTo>
                  <a:lnTo>
                    <a:pt x="319570" y="2748597"/>
                  </a:lnTo>
                  <a:lnTo>
                    <a:pt x="342163" y="2782239"/>
                  </a:lnTo>
                  <a:lnTo>
                    <a:pt x="350431" y="2823641"/>
                  </a:lnTo>
                  <a:lnTo>
                    <a:pt x="350431" y="2387282"/>
                  </a:lnTo>
                  <a:lnTo>
                    <a:pt x="342061" y="2428684"/>
                  </a:lnTo>
                  <a:lnTo>
                    <a:pt x="319265" y="2462326"/>
                  </a:lnTo>
                  <a:lnTo>
                    <a:pt x="285584" y="2484920"/>
                  </a:lnTo>
                  <a:lnTo>
                    <a:pt x="244500" y="2493187"/>
                  </a:lnTo>
                  <a:lnTo>
                    <a:pt x="203428" y="2484920"/>
                  </a:lnTo>
                  <a:lnTo>
                    <a:pt x="169735" y="2462326"/>
                  </a:lnTo>
                  <a:lnTo>
                    <a:pt x="146951" y="2428684"/>
                  </a:lnTo>
                  <a:lnTo>
                    <a:pt x="138582" y="2387282"/>
                  </a:lnTo>
                  <a:lnTo>
                    <a:pt x="146837" y="2345867"/>
                  </a:lnTo>
                  <a:lnTo>
                    <a:pt x="169443" y="2312225"/>
                  </a:lnTo>
                  <a:lnTo>
                    <a:pt x="203085" y="2289632"/>
                  </a:lnTo>
                  <a:lnTo>
                    <a:pt x="244500" y="2281377"/>
                  </a:lnTo>
                  <a:lnTo>
                    <a:pt x="285915" y="2289632"/>
                  </a:lnTo>
                  <a:lnTo>
                    <a:pt x="319570" y="2312225"/>
                  </a:lnTo>
                  <a:lnTo>
                    <a:pt x="342163" y="2345867"/>
                  </a:lnTo>
                  <a:lnTo>
                    <a:pt x="350431" y="2387282"/>
                  </a:lnTo>
                  <a:lnTo>
                    <a:pt x="350431" y="1950910"/>
                  </a:lnTo>
                  <a:lnTo>
                    <a:pt x="342061" y="1992325"/>
                  </a:lnTo>
                  <a:lnTo>
                    <a:pt x="319265" y="2025967"/>
                  </a:lnTo>
                  <a:lnTo>
                    <a:pt x="285584" y="2048560"/>
                  </a:lnTo>
                  <a:lnTo>
                    <a:pt x="244500" y="2056815"/>
                  </a:lnTo>
                  <a:lnTo>
                    <a:pt x="203428" y="2048560"/>
                  </a:lnTo>
                  <a:lnTo>
                    <a:pt x="169735" y="2025967"/>
                  </a:lnTo>
                  <a:lnTo>
                    <a:pt x="146951" y="1992325"/>
                  </a:lnTo>
                  <a:lnTo>
                    <a:pt x="138582" y="1950910"/>
                  </a:lnTo>
                  <a:lnTo>
                    <a:pt x="146837" y="1909508"/>
                  </a:lnTo>
                  <a:lnTo>
                    <a:pt x="169443" y="1875866"/>
                  </a:lnTo>
                  <a:lnTo>
                    <a:pt x="203085" y="1853272"/>
                  </a:lnTo>
                  <a:lnTo>
                    <a:pt x="244500" y="1845005"/>
                  </a:lnTo>
                  <a:lnTo>
                    <a:pt x="285915" y="1853272"/>
                  </a:lnTo>
                  <a:lnTo>
                    <a:pt x="319570" y="1875866"/>
                  </a:lnTo>
                  <a:lnTo>
                    <a:pt x="342163" y="1909508"/>
                  </a:lnTo>
                  <a:lnTo>
                    <a:pt x="350431" y="1950910"/>
                  </a:lnTo>
                  <a:lnTo>
                    <a:pt x="350431" y="1514551"/>
                  </a:lnTo>
                  <a:lnTo>
                    <a:pt x="342061" y="1555953"/>
                  </a:lnTo>
                  <a:lnTo>
                    <a:pt x="319265" y="1589595"/>
                  </a:lnTo>
                  <a:lnTo>
                    <a:pt x="285584" y="1612188"/>
                  </a:lnTo>
                  <a:lnTo>
                    <a:pt x="244500" y="1620456"/>
                  </a:lnTo>
                  <a:lnTo>
                    <a:pt x="203428" y="1612188"/>
                  </a:lnTo>
                  <a:lnTo>
                    <a:pt x="169735" y="1589595"/>
                  </a:lnTo>
                  <a:lnTo>
                    <a:pt x="146951" y="1555953"/>
                  </a:lnTo>
                  <a:lnTo>
                    <a:pt x="138582" y="1514551"/>
                  </a:lnTo>
                  <a:lnTo>
                    <a:pt x="146837" y="1473136"/>
                  </a:lnTo>
                  <a:lnTo>
                    <a:pt x="169443" y="1439494"/>
                  </a:lnTo>
                  <a:lnTo>
                    <a:pt x="203085" y="1416900"/>
                  </a:lnTo>
                  <a:lnTo>
                    <a:pt x="244500" y="1408633"/>
                  </a:lnTo>
                  <a:lnTo>
                    <a:pt x="285915" y="1416900"/>
                  </a:lnTo>
                  <a:lnTo>
                    <a:pt x="319570" y="1439494"/>
                  </a:lnTo>
                  <a:lnTo>
                    <a:pt x="342163" y="1473136"/>
                  </a:lnTo>
                  <a:lnTo>
                    <a:pt x="350431" y="1514551"/>
                  </a:lnTo>
                  <a:lnTo>
                    <a:pt x="350431" y="1078179"/>
                  </a:lnTo>
                  <a:lnTo>
                    <a:pt x="342061" y="1119581"/>
                  </a:lnTo>
                  <a:lnTo>
                    <a:pt x="319265" y="1153223"/>
                  </a:lnTo>
                  <a:lnTo>
                    <a:pt x="285584" y="1175829"/>
                  </a:lnTo>
                  <a:lnTo>
                    <a:pt x="244500" y="1184084"/>
                  </a:lnTo>
                  <a:lnTo>
                    <a:pt x="203428" y="1175829"/>
                  </a:lnTo>
                  <a:lnTo>
                    <a:pt x="169735" y="1153223"/>
                  </a:lnTo>
                  <a:lnTo>
                    <a:pt x="146951" y="1119581"/>
                  </a:lnTo>
                  <a:lnTo>
                    <a:pt x="138582" y="1078179"/>
                  </a:lnTo>
                  <a:lnTo>
                    <a:pt x="146837" y="1036777"/>
                  </a:lnTo>
                  <a:lnTo>
                    <a:pt x="169443" y="1003122"/>
                  </a:lnTo>
                  <a:lnTo>
                    <a:pt x="203085" y="980528"/>
                  </a:lnTo>
                  <a:lnTo>
                    <a:pt x="244500" y="972273"/>
                  </a:lnTo>
                  <a:lnTo>
                    <a:pt x="285915" y="980528"/>
                  </a:lnTo>
                  <a:lnTo>
                    <a:pt x="319570" y="1003122"/>
                  </a:lnTo>
                  <a:lnTo>
                    <a:pt x="342163" y="1036777"/>
                  </a:lnTo>
                  <a:lnTo>
                    <a:pt x="350431" y="1078179"/>
                  </a:lnTo>
                  <a:lnTo>
                    <a:pt x="350431" y="641807"/>
                  </a:lnTo>
                  <a:lnTo>
                    <a:pt x="342061" y="683221"/>
                  </a:lnTo>
                  <a:lnTo>
                    <a:pt x="319265" y="716864"/>
                  </a:lnTo>
                  <a:lnTo>
                    <a:pt x="285584" y="739457"/>
                  </a:lnTo>
                  <a:lnTo>
                    <a:pt x="244500" y="747712"/>
                  </a:lnTo>
                  <a:lnTo>
                    <a:pt x="203428" y="739457"/>
                  </a:lnTo>
                  <a:lnTo>
                    <a:pt x="169735" y="716864"/>
                  </a:lnTo>
                  <a:lnTo>
                    <a:pt x="146951" y="683221"/>
                  </a:lnTo>
                  <a:lnTo>
                    <a:pt x="138582" y="641807"/>
                  </a:lnTo>
                  <a:lnTo>
                    <a:pt x="146837" y="600405"/>
                  </a:lnTo>
                  <a:lnTo>
                    <a:pt x="169443" y="566762"/>
                  </a:lnTo>
                  <a:lnTo>
                    <a:pt x="203085" y="544169"/>
                  </a:lnTo>
                  <a:lnTo>
                    <a:pt x="244500" y="535901"/>
                  </a:lnTo>
                  <a:lnTo>
                    <a:pt x="285915" y="544169"/>
                  </a:lnTo>
                  <a:lnTo>
                    <a:pt x="319570" y="566762"/>
                  </a:lnTo>
                  <a:lnTo>
                    <a:pt x="342163" y="600405"/>
                  </a:lnTo>
                  <a:lnTo>
                    <a:pt x="350431" y="641807"/>
                  </a:lnTo>
                  <a:lnTo>
                    <a:pt x="350431" y="204647"/>
                  </a:lnTo>
                  <a:lnTo>
                    <a:pt x="342061" y="246049"/>
                  </a:lnTo>
                  <a:lnTo>
                    <a:pt x="319265" y="279704"/>
                  </a:lnTo>
                  <a:lnTo>
                    <a:pt x="285584" y="302298"/>
                  </a:lnTo>
                  <a:lnTo>
                    <a:pt x="244500" y="310553"/>
                  </a:lnTo>
                  <a:lnTo>
                    <a:pt x="203428" y="302298"/>
                  </a:lnTo>
                  <a:lnTo>
                    <a:pt x="169735" y="279704"/>
                  </a:lnTo>
                  <a:lnTo>
                    <a:pt x="146951" y="246049"/>
                  </a:lnTo>
                  <a:lnTo>
                    <a:pt x="138582" y="204647"/>
                  </a:lnTo>
                  <a:lnTo>
                    <a:pt x="146837" y="163245"/>
                  </a:lnTo>
                  <a:lnTo>
                    <a:pt x="169443" y="129603"/>
                  </a:lnTo>
                  <a:lnTo>
                    <a:pt x="203085" y="106997"/>
                  </a:lnTo>
                  <a:lnTo>
                    <a:pt x="244500" y="98742"/>
                  </a:lnTo>
                  <a:lnTo>
                    <a:pt x="285915" y="106997"/>
                  </a:lnTo>
                  <a:lnTo>
                    <a:pt x="319570" y="129603"/>
                  </a:lnTo>
                  <a:lnTo>
                    <a:pt x="342163" y="163245"/>
                  </a:lnTo>
                  <a:lnTo>
                    <a:pt x="350431" y="204647"/>
                  </a:lnTo>
                  <a:lnTo>
                    <a:pt x="350431" y="0"/>
                  </a:lnTo>
                  <a:lnTo>
                    <a:pt x="0" y="0"/>
                  </a:lnTo>
                  <a:lnTo>
                    <a:pt x="0" y="3901821"/>
                  </a:lnTo>
                  <a:lnTo>
                    <a:pt x="4088130" y="3901821"/>
                  </a:lnTo>
                  <a:lnTo>
                    <a:pt x="4088130" y="3803078"/>
                  </a:lnTo>
                  <a:lnTo>
                    <a:pt x="4088130" y="3591268"/>
                  </a:lnTo>
                  <a:lnTo>
                    <a:pt x="4088130" y="3467100"/>
                  </a:lnTo>
                  <a:lnTo>
                    <a:pt x="4088930" y="3467100"/>
                  </a:lnTo>
                  <a:lnTo>
                    <a:pt x="4088930" y="3429000"/>
                  </a:lnTo>
                  <a:lnTo>
                    <a:pt x="4088130" y="3429000"/>
                  </a:lnTo>
                  <a:lnTo>
                    <a:pt x="4088130" y="3366719"/>
                  </a:lnTo>
                  <a:lnTo>
                    <a:pt x="4088130" y="3154908"/>
                  </a:lnTo>
                  <a:lnTo>
                    <a:pt x="4088130" y="3060700"/>
                  </a:lnTo>
                  <a:lnTo>
                    <a:pt x="4088930" y="3060700"/>
                  </a:lnTo>
                  <a:lnTo>
                    <a:pt x="4088930" y="3022600"/>
                  </a:lnTo>
                  <a:lnTo>
                    <a:pt x="4088130" y="3022600"/>
                  </a:lnTo>
                  <a:lnTo>
                    <a:pt x="4088130" y="2929547"/>
                  </a:lnTo>
                  <a:lnTo>
                    <a:pt x="4088130" y="2717736"/>
                  </a:lnTo>
                  <a:lnTo>
                    <a:pt x="4088130" y="2590800"/>
                  </a:lnTo>
                  <a:lnTo>
                    <a:pt x="4088930" y="2590800"/>
                  </a:lnTo>
                  <a:lnTo>
                    <a:pt x="4088930" y="2565400"/>
                  </a:lnTo>
                  <a:lnTo>
                    <a:pt x="4088130" y="2565400"/>
                  </a:lnTo>
                  <a:lnTo>
                    <a:pt x="4088130" y="2493187"/>
                  </a:lnTo>
                  <a:lnTo>
                    <a:pt x="4088130" y="2281377"/>
                  </a:lnTo>
                  <a:lnTo>
                    <a:pt x="4088130" y="2184400"/>
                  </a:lnTo>
                  <a:lnTo>
                    <a:pt x="4088930" y="2184400"/>
                  </a:lnTo>
                  <a:lnTo>
                    <a:pt x="4088930" y="2146300"/>
                  </a:lnTo>
                  <a:lnTo>
                    <a:pt x="4088130" y="2146300"/>
                  </a:lnTo>
                  <a:lnTo>
                    <a:pt x="4088130" y="2056815"/>
                  </a:lnTo>
                  <a:lnTo>
                    <a:pt x="4088130" y="1845005"/>
                  </a:lnTo>
                  <a:lnTo>
                    <a:pt x="4088130" y="1727200"/>
                  </a:lnTo>
                  <a:lnTo>
                    <a:pt x="4088930" y="1727200"/>
                  </a:lnTo>
                  <a:lnTo>
                    <a:pt x="4088930" y="1689100"/>
                  </a:lnTo>
                  <a:lnTo>
                    <a:pt x="4088130" y="1689100"/>
                  </a:lnTo>
                  <a:lnTo>
                    <a:pt x="4088130" y="1620456"/>
                  </a:lnTo>
                  <a:lnTo>
                    <a:pt x="4088130" y="1408633"/>
                  </a:lnTo>
                  <a:lnTo>
                    <a:pt x="4088130" y="406400"/>
                  </a:lnTo>
                  <a:lnTo>
                    <a:pt x="4090517" y="406400"/>
                  </a:lnTo>
                  <a:lnTo>
                    <a:pt x="4090517" y="381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1363028" y="4765975"/>
            <a:ext cx="4164329" cy="3981450"/>
            <a:chOff x="11363028" y="4765975"/>
            <a:chExt cx="4164329" cy="3981450"/>
          </a:xfrm>
        </p:grpSpPr>
        <p:sp>
          <p:nvSpPr>
            <p:cNvPr id="13" name="object 13"/>
            <p:cNvSpPr/>
            <p:nvPr/>
          </p:nvSpPr>
          <p:spPr>
            <a:xfrm>
              <a:off x="11363028" y="4845604"/>
              <a:ext cx="4088129" cy="3902075"/>
            </a:xfrm>
            <a:custGeom>
              <a:avLst/>
              <a:gdLst/>
              <a:ahLst/>
              <a:cxnLst/>
              <a:rect l="l" t="t" r="r" b="b"/>
              <a:pathLst>
                <a:path w="4088130" h="3902075">
                  <a:moveTo>
                    <a:pt x="4088134" y="3901820"/>
                  </a:moveTo>
                  <a:lnTo>
                    <a:pt x="0" y="3901820"/>
                  </a:lnTo>
                  <a:lnTo>
                    <a:pt x="0" y="0"/>
                  </a:lnTo>
                  <a:lnTo>
                    <a:pt x="4088134" y="0"/>
                  </a:lnTo>
                  <a:lnTo>
                    <a:pt x="4088134" y="98739"/>
                  </a:lnTo>
                  <a:lnTo>
                    <a:pt x="245303" y="98739"/>
                  </a:lnTo>
                  <a:lnTo>
                    <a:pt x="203889" y="107001"/>
                  </a:lnTo>
                  <a:lnTo>
                    <a:pt x="170239" y="129596"/>
                  </a:lnTo>
                  <a:lnTo>
                    <a:pt x="147640" y="163239"/>
                  </a:lnTo>
                  <a:lnTo>
                    <a:pt x="139377" y="204646"/>
                  </a:lnTo>
                  <a:lnTo>
                    <a:pt x="147752" y="246053"/>
                  </a:lnTo>
                  <a:lnTo>
                    <a:pt x="170538" y="279696"/>
                  </a:lnTo>
                  <a:lnTo>
                    <a:pt x="204225" y="302291"/>
                  </a:lnTo>
                  <a:lnTo>
                    <a:pt x="245303" y="310553"/>
                  </a:lnTo>
                  <a:lnTo>
                    <a:pt x="4088134" y="310553"/>
                  </a:lnTo>
                  <a:lnTo>
                    <a:pt x="4088134" y="535106"/>
                  </a:lnTo>
                  <a:lnTo>
                    <a:pt x="245303" y="535106"/>
                  </a:lnTo>
                  <a:lnTo>
                    <a:pt x="203889" y="543368"/>
                  </a:lnTo>
                  <a:lnTo>
                    <a:pt x="170239" y="565963"/>
                  </a:lnTo>
                  <a:lnTo>
                    <a:pt x="147640" y="599606"/>
                  </a:lnTo>
                  <a:lnTo>
                    <a:pt x="139377" y="641013"/>
                  </a:lnTo>
                  <a:lnTo>
                    <a:pt x="147752" y="682420"/>
                  </a:lnTo>
                  <a:lnTo>
                    <a:pt x="170538" y="716063"/>
                  </a:lnTo>
                  <a:lnTo>
                    <a:pt x="204225" y="738658"/>
                  </a:lnTo>
                  <a:lnTo>
                    <a:pt x="245303" y="746920"/>
                  </a:lnTo>
                  <a:lnTo>
                    <a:pt x="4088134" y="746920"/>
                  </a:lnTo>
                  <a:lnTo>
                    <a:pt x="4088134" y="971473"/>
                  </a:lnTo>
                  <a:lnTo>
                    <a:pt x="245303" y="971473"/>
                  </a:lnTo>
                  <a:lnTo>
                    <a:pt x="203889" y="979735"/>
                  </a:lnTo>
                  <a:lnTo>
                    <a:pt x="170239" y="1002330"/>
                  </a:lnTo>
                  <a:lnTo>
                    <a:pt x="147640" y="1035973"/>
                  </a:lnTo>
                  <a:lnTo>
                    <a:pt x="139377" y="1077380"/>
                  </a:lnTo>
                  <a:lnTo>
                    <a:pt x="147752" y="1118787"/>
                  </a:lnTo>
                  <a:lnTo>
                    <a:pt x="170538" y="1152430"/>
                  </a:lnTo>
                  <a:lnTo>
                    <a:pt x="204225" y="1175025"/>
                  </a:lnTo>
                  <a:lnTo>
                    <a:pt x="245303" y="1183286"/>
                  </a:lnTo>
                  <a:lnTo>
                    <a:pt x="4088134" y="1183286"/>
                  </a:lnTo>
                  <a:lnTo>
                    <a:pt x="4088134" y="1408636"/>
                  </a:lnTo>
                  <a:lnTo>
                    <a:pt x="245303" y="1408636"/>
                  </a:lnTo>
                  <a:lnTo>
                    <a:pt x="203889" y="1416898"/>
                  </a:lnTo>
                  <a:lnTo>
                    <a:pt x="170239" y="1439493"/>
                  </a:lnTo>
                  <a:lnTo>
                    <a:pt x="147640" y="1473136"/>
                  </a:lnTo>
                  <a:lnTo>
                    <a:pt x="139377" y="1514543"/>
                  </a:lnTo>
                  <a:lnTo>
                    <a:pt x="147752" y="1555950"/>
                  </a:lnTo>
                  <a:lnTo>
                    <a:pt x="170538" y="1589593"/>
                  </a:lnTo>
                  <a:lnTo>
                    <a:pt x="204225" y="1612188"/>
                  </a:lnTo>
                  <a:lnTo>
                    <a:pt x="245303" y="1620450"/>
                  </a:lnTo>
                  <a:lnTo>
                    <a:pt x="4088134" y="1620450"/>
                  </a:lnTo>
                  <a:lnTo>
                    <a:pt x="4088134" y="1845003"/>
                  </a:lnTo>
                  <a:lnTo>
                    <a:pt x="245303" y="1845003"/>
                  </a:lnTo>
                  <a:lnTo>
                    <a:pt x="203889" y="1853377"/>
                  </a:lnTo>
                  <a:lnTo>
                    <a:pt x="170239" y="1876158"/>
                  </a:lnTo>
                  <a:lnTo>
                    <a:pt x="147640" y="1909839"/>
                  </a:lnTo>
                  <a:lnTo>
                    <a:pt x="139377" y="1950910"/>
                  </a:lnTo>
                  <a:lnTo>
                    <a:pt x="147752" y="1992317"/>
                  </a:lnTo>
                  <a:lnTo>
                    <a:pt x="170538" y="2025960"/>
                  </a:lnTo>
                  <a:lnTo>
                    <a:pt x="204225" y="2048555"/>
                  </a:lnTo>
                  <a:lnTo>
                    <a:pt x="245303" y="2056816"/>
                  </a:lnTo>
                  <a:lnTo>
                    <a:pt x="4088134" y="2056816"/>
                  </a:lnTo>
                  <a:lnTo>
                    <a:pt x="4088134" y="2281371"/>
                  </a:lnTo>
                  <a:lnTo>
                    <a:pt x="245303" y="2281371"/>
                  </a:lnTo>
                  <a:lnTo>
                    <a:pt x="203889" y="2289632"/>
                  </a:lnTo>
                  <a:lnTo>
                    <a:pt x="170239" y="2312227"/>
                  </a:lnTo>
                  <a:lnTo>
                    <a:pt x="147640" y="2345870"/>
                  </a:lnTo>
                  <a:lnTo>
                    <a:pt x="139377" y="2387277"/>
                  </a:lnTo>
                  <a:lnTo>
                    <a:pt x="147752" y="2428684"/>
                  </a:lnTo>
                  <a:lnTo>
                    <a:pt x="170538" y="2462327"/>
                  </a:lnTo>
                  <a:lnTo>
                    <a:pt x="204225" y="2484922"/>
                  </a:lnTo>
                  <a:lnTo>
                    <a:pt x="245303" y="2493184"/>
                  </a:lnTo>
                  <a:lnTo>
                    <a:pt x="4088134" y="2493184"/>
                  </a:lnTo>
                  <a:lnTo>
                    <a:pt x="4088134" y="2717737"/>
                  </a:lnTo>
                  <a:lnTo>
                    <a:pt x="245303" y="2717737"/>
                  </a:lnTo>
                  <a:lnTo>
                    <a:pt x="203889" y="2725999"/>
                  </a:lnTo>
                  <a:lnTo>
                    <a:pt x="170239" y="2748594"/>
                  </a:lnTo>
                  <a:lnTo>
                    <a:pt x="147640" y="2782237"/>
                  </a:lnTo>
                  <a:lnTo>
                    <a:pt x="139377" y="2823644"/>
                  </a:lnTo>
                  <a:lnTo>
                    <a:pt x="147752" y="2865051"/>
                  </a:lnTo>
                  <a:lnTo>
                    <a:pt x="170538" y="2898694"/>
                  </a:lnTo>
                  <a:lnTo>
                    <a:pt x="204225" y="2921289"/>
                  </a:lnTo>
                  <a:lnTo>
                    <a:pt x="245303" y="2929550"/>
                  </a:lnTo>
                  <a:lnTo>
                    <a:pt x="4088134" y="2929550"/>
                  </a:lnTo>
                  <a:lnTo>
                    <a:pt x="4088134" y="3154104"/>
                  </a:lnTo>
                  <a:lnTo>
                    <a:pt x="245303" y="3154104"/>
                  </a:lnTo>
                  <a:lnTo>
                    <a:pt x="203889" y="3162366"/>
                  </a:lnTo>
                  <a:lnTo>
                    <a:pt x="170239" y="3184961"/>
                  </a:lnTo>
                  <a:lnTo>
                    <a:pt x="147640" y="3218604"/>
                  </a:lnTo>
                  <a:lnTo>
                    <a:pt x="139377" y="3260011"/>
                  </a:lnTo>
                  <a:lnTo>
                    <a:pt x="147752" y="3301418"/>
                  </a:lnTo>
                  <a:lnTo>
                    <a:pt x="170538" y="3335061"/>
                  </a:lnTo>
                  <a:lnTo>
                    <a:pt x="204225" y="3357656"/>
                  </a:lnTo>
                  <a:lnTo>
                    <a:pt x="245303" y="3365917"/>
                  </a:lnTo>
                  <a:lnTo>
                    <a:pt x="4088134" y="3365917"/>
                  </a:lnTo>
                  <a:lnTo>
                    <a:pt x="4088134" y="3591267"/>
                  </a:lnTo>
                  <a:lnTo>
                    <a:pt x="245303" y="3591267"/>
                  </a:lnTo>
                  <a:lnTo>
                    <a:pt x="203889" y="3599404"/>
                  </a:lnTo>
                  <a:lnTo>
                    <a:pt x="170239" y="3621726"/>
                  </a:lnTo>
                  <a:lnTo>
                    <a:pt x="147640" y="3655095"/>
                  </a:lnTo>
                  <a:lnTo>
                    <a:pt x="139377" y="3696378"/>
                  </a:lnTo>
                  <a:lnTo>
                    <a:pt x="147752" y="3737785"/>
                  </a:lnTo>
                  <a:lnTo>
                    <a:pt x="170538" y="3771428"/>
                  </a:lnTo>
                  <a:lnTo>
                    <a:pt x="204225" y="3794023"/>
                  </a:lnTo>
                  <a:lnTo>
                    <a:pt x="245303" y="3802284"/>
                  </a:lnTo>
                  <a:lnTo>
                    <a:pt x="4088134" y="3802284"/>
                  </a:lnTo>
                  <a:lnTo>
                    <a:pt x="4088134" y="3901820"/>
                  </a:lnTo>
                  <a:close/>
                </a:path>
                <a:path w="4088130" h="3902075">
                  <a:moveTo>
                    <a:pt x="4088134" y="310553"/>
                  </a:moveTo>
                  <a:lnTo>
                    <a:pt x="245303" y="310553"/>
                  </a:lnTo>
                  <a:lnTo>
                    <a:pt x="286382" y="302291"/>
                  </a:lnTo>
                  <a:lnTo>
                    <a:pt x="320069" y="279696"/>
                  </a:lnTo>
                  <a:lnTo>
                    <a:pt x="342855" y="246053"/>
                  </a:lnTo>
                  <a:lnTo>
                    <a:pt x="351230" y="204646"/>
                  </a:lnTo>
                  <a:lnTo>
                    <a:pt x="342967" y="163239"/>
                  </a:lnTo>
                  <a:lnTo>
                    <a:pt x="320368" y="129596"/>
                  </a:lnTo>
                  <a:lnTo>
                    <a:pt x="286718" y="107001"/>
                  </a:lnTo>
                  <a:lnTo>
                    <a:pt x="245303" y="98739"/>
                  </a:lnTo>
                  <a:lnTo>
                    <a:pt x="4088134" y="98739"/>
                  </a:lnTo>
                  <a:lnTo>
                    <a:pt x="4088134" y="310553"/>
                  </a:lnTo>
                  <a:close/>
                </a:path>
                <a:path w="4088130" h="3902075">
                  <a:moveTo>
                    <a:pt x="4088134" y="746920"/>
                  </a:moveTo>
                  <a:lnTo>
                    <a:pt x="245303" y="746920"/>
                  </a:lnTo>
                  <a:lnTo>
                    <a:pt x="286382" y="738658"/>
                  </a:lnTo>
                  <a:lnTo>
                    <a:pt x="320069" y="716063"/>
                  </a:lnTo>
                  <a:lnTo>
                    <a:pt x="342855" y="682420"/>
                  </a:lnTo>
                  <a:lnTo>
                    <a:pt x="351230" y="641013"/>
                  </a:lnTo>
                  <a:lnTo>
                    <a:pt x="342967" y="599606"/>
                  </a:lnTo>
                  <a:lnTo>
                    <a:pt x="320368" y="565963"/>
                  </a:lnTo>
                  <a:lnTo>
                    <a:pt x="286718" y="543368"/>
                  </a:lnTo>
                  <a:lnTo>
                    <a:pt x="245303" y="535106"/>
                  </a:lnTo>
                  <a:lnTo>
                    <a:pt x="4088134" y="535106"/>
                  </a:lnTo>
                  <a:lnTo>
                    <a:pt x="4088134" y="746920"/>
                  </a:lnTo>
                  <a:close/>
                </a:path>
                <a:path w="4088130" h="3902075">
                  <a:moveTo>
                    <a:pt x="4088134" y="1183286"/>
                  </a:moveTo>
                  <a:lnTo>
                    <a:pt x="245303" y="1183286"/>
                  </a:lnTo>
                  <a:lnTo>
                    <a:pt x="286382" y="1175025"/>
                  </a:lnTo>
                  <a:lnTo>
                    <a:pt x="320069" y="1152430"/>
                  </a:lnTo>
                  <a:lnTo>
                    <a:pt x="342855" y="1118787"/>
                  </a:lnTo>
                  <a:lnTo>
                    <a:pt x="351230" y="1077380"/>
                  </a:lnTo>
                  <a:lnTo>
                    <a:pt x="342967" y="1035973"/>
                  </a:lnTo>
                  <a:lnTo>
                    <a:pt x="320368" y="1002330"/>
                  </a:lnTo>
                  <a:lnTo>
                    <a:pt x="286718" y="979735"/>
                  </a:lnTo>
                  <a:lnTo>
                    <a:pt x="245303" y="971473"/>
                  </a:lnTo>
                  <a:lnTo>
                    <a:pt x="4088134" y="971473"/>
                  </a:lnTo>
                  <a:lnTo>
                    <a:pt x="4088134" y="1183286"/>
                  </a:lnTo>
                  <a:close/>
                </a:path>
                <a:path w="4088130" h="3902075">
                  <a:moveTo>
                    <a:pt x="4088134" y="1620450"/>
                  </a:moveTo>
                  <a:lnTo>
                    <a:pt x="245303" y="1620450"/>
                  </a:lnTo>
                  <a:lnTo>
                    <a:pt x="286382" y="1612188"/>
                  </a:lnTo>
                  <a:lnTo>
                    <a:pt x="320069" y="1589593"/>
                  </a:lnTo>
                  <a:lnTo>
                    <a:pt x="342855" y="1555950"/>
                  </a:lnTo>
                  <a:lnTo>
                    <a:pt x="351230" y="1514543"/>
                  </a:lnTo>
                  <a:lnTo>
                    <a:pt x="342967" y="1473136"/>
                  </a:lnTo>
                  <a:lnTo>
                    <a:pt x="320368" y="1439493"/>
                  </a:lnTo>
                  <a:lnTo>
                    <a:pt x="286718" y="1416898"/>
                  </a:lnTo>
                  <a:lnTo>
                    <a:pt x="245303" y="1408636"/>
                  </a:lnTo>
                  <a:lnTo>
                    <a:pt x="4088134" y="1408636"/>
                  </a:lnTo>
                  <a:lnTo>
                    <a:pt x="4088134" y="1620450"/>
                  </a:lnTo>
                  <a:close/>
                </a:path>
                <a:path w="4088130" h="3902075">
                  <a:moveTo>
                    <a:pt x="4088134" y="2056816"/>
                  </a:moveTo>
                  <a:lnTo>
                    <a:pt x="245303" y="2056816"/>
                  </a:lnTo>
                  <a:lnTo>
                    <a:pt x="286382" y="2048443"/>
                  </a:lnTo>
                  <a:lnTo>
                    <a:pt x="320069" y="2025662"/>
                  </a:lnTo>
                  <a:lnTo>
                    <a:pt x="342855" y="1991981"/>
                  </a:lnTo>
                  <a:lnTo>
                    <a:pt x="351230" y="1950910"/>
                  </a:lnTo>
                  <a:lnTo>
                    <a:pt x="342967" y="1909503"/>
                  </a:lnTo>
                  <a:lnTo>
                    <a:pt x="320368" y="1875859"/>
                  </a:lnTo>
                  <a:lnTo>
                    <a:pt x="286718" y="1853265"/>
                  </a:lnTo>
                  <a:lnTo>
                    <a:pt x="245303" y="1845003"/>
                  </a:lnTo>
                  <a:lnTo>
                    <a:pt x="4088134" y="1845003"/>
                  </a:lnTo>
                  <a:lnTo>
                    <a:pt x="4088134" y="2056816"/>
                  </a:lnTo>
                  <a:close/>
                </a:path>
                <a:path w="4088130" h="3902075">
                  <a:moveTo>
                    <a:pt x="4088134" y="2493184"/>
                  </a:moveTo>
                  <a:lnTo>
                    <a:pt x="245303" y="2493184"/>
                  </a:lnTo>
                  <a:lnTo>
                    <a:pt x="286382" y="2484922"/>
                  </a:lnTo>
                  <a:lnTo>
                    <a:pt x="320069" y="2462327"/>
                  </a:lnTo>
                  <a:lnTo>
                    <a:pt x="342855" y="2428684"/>
                  </a:lnTo>
                  <a:lnTo>
                    <a:pt x="351230" y="2387277"/>
                  </a:lnTo>
                  <a:lnTo>
                    <a:pt x="342967" y="2345870"/>
                  </a:lnTo>
                  <a:lnTo>
                    <a:pt x="320368" y="2312227"/>
                  </a:lnTo>
                  <a:lnTo>
                    <a:pt x="286718" y="2289632"/>
                  </a:lnTo>
                  <a:lnTo>
                    <a:pt x="245303" y="2281371"/>
                  </a:lnTo>
                  <a:lnTo>
                    <a:pt x="4088134" y="2281371"/>
                  </a:lnTo>
                  <a:lnTo>
                    <a:pt x="4088134" y="2493184"/>
                  </a:lnTo>
                  <a:close/>
                </a:path>
                <a:path w="4088130" h="3902075">
                  <a:moveTo>
                    <a:pt x="4088134" y="2929550"/>
                  </a:moveTo>
                  <a:lnTo>
                    <a:pt x="245303" y="2929550"/>
                  </a:lnTo>
                  <a:lnTo>
                    <a:pt x="286382" y="2921289"/>
                  </a:lnTo>
                  <a:lnTo>
                    <a:pt x="320069" y="2898694"/>
                  </a:lnTo>
                  <a:lnTo>
                    <a:pt x="342855" y="2865051"/>
                  </a:lnTo>
                  <a:lnTo>
                    <a:pt x="351230" y="2823644"/>
                  </a:lnTo>
                  <a:lnTo>
                    <a:pt x="342967" y="2782237"/>
                  </a:lnTo>
                  <a:lnTo>
                    <a:pt x="320368" y="2748594"/>
                  </a:lnTo>
                  <a:lnTo>
                    <a:pt x="286718" y="2725999"/>
                  </a:lnTo>
                  <a:lnTo>
                    <a:pt x="245303" y="2717737"/>
                  </a:lnTo>
                  <a:lnTo>
                    <a:pt x="4088134" y="2717737"/>
                  </a:lnTo>
                  <a:lnTo>
                    <a:pt x="4088134" y="2929550"/>
                  </a:lnTo>
                  <a:close/>
                </a:path>
                <a:path w="4088130" h="3902075">
                  <a:moveTo>
                    <a:pt x="4088134" y="3365917"/>
                  </a:moveTo>
                  <a:lnTo>
                    <a:pt x="245303" y="3365917"/>
                  </a:lnTo>
                  <a:lnTo>
                    <a:pt x="286382" y="3357656"/>
                  </a:lnTo>
                  <a:lnTo>
                    <a:pt x="320069" y="3335061"/>
                  </a:lnTo>
                  <a:lnTo>
                    <a:pt x="342855" y="3301418"/>
                  </a:lnTo>
                  <a:lnTo>
                    <a:pt x="351230" y="3260011"/>
                  </a:lnTo>
                  <a:lnTo>
                    <a:pt x="342967" y="3218604"/>
                  </a:lnTo>
                  <a:lnTo>
                    <a:pt x="320368" y="3184961"/>
                  </a:lnTo>
                  <a:lnTo>
                    <a:pt x="286718" y="3162366"/>
                  </a:lnTo>
                  <a:lnTo>
                    <a:pt x="245303" y="3154104"/>
                  </a:lnTo>
                  <a:lnTo>
                    <a:pt x="4088134" y="3154104"/>
                  </a:lnTo>
                  <a:lnTo>
                    <a:pt x="4088134" y="3365917"/>
                  </a:lnTo>
                  <a:close/>
                </a:path>
                <a:path w="4088130" h="3902075">
                  <a:moveTo>
                    <a:pt x="4088134" y="3802284"/>
                  </a:moveTo>
                  <a:lnTo>
                    <a:pt x="245303" y="3802284"/>
                  </a:lnTo>
                  <a:lnTo>
                    <a:pt x="286382" y="3794147"/>
                  </a:lnTo>
                  <a:lnTo>
                    <a:pt x="320069" y="3771826"/>
                  </a:lnTo>
                  <a:lnTo>
                    <a:pt x="342855" y="3738456"/>
                  </a:lnTo>
                  <a:lnTo>
                    <a:pt x="351230" y="3697174"/>
                  </a:lnTo>
                  <a:lnTo>
                    <a:pt x="342967" y="3655767"/>
                  </a:lnTo>
                  <a:lnTo>
                    <a:pt x="320368" y="3622124"/>
                  </a:lnTo>
                  <a:lnTo>
                    <a:pt x="286718" y="3599529"/>
                  </a:lnTo>
                  <a:lnTo>
                    <a:pt x="245303" y="3591267"/>
                  </a:lnTo>
                  <a:lnTo>
                    <a:pt x="4088134" y="3591267"/>
                  </a:lnTo>
                  <a:lnTo>
                    <a:pt x="4088134" y="3802284"/>
                  </a:lnTo>
                  <a:close/>
                </a:path>
              </a:pathLst>
            </a:custGeom>
            <a:solidFill>
              <a:srgbClr val="6D4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436300" y="4765979"/>
              <a:ext cx="4090670" cy="3902075"/>
            </a:xfrm>
            <a:custGeom>
              <a:avLst/>
              <a:gdLst/>
              <a:ahLst/>
              <a:cxnLst/>
              <a:rect l="l" t="t" r="r" b="b"/>
              <a:pathLst>
                <a:path w="4090669" h="3902075">
                  <a:moveTo>
                    <a:pt x="4090517" y="381000"/>
                  </a:moveTo>
                  <a:lnTo>
                    <a:pt x="4088130" y="381000"/>
                  </a:lnTo>
                  <a:lnTo>
                    <a:pt x="4088130" y="310553"/>
                  </a:lnTo>
                  <a:lnTo>
                    <a:pt x="4088130" y="98742"/>
                  </a:lnTo>
                  <a:lnTo>
                    <a:pt x="4088130" y="0"/>
                  </a:lnTo>
                  <a:lnTo>
                    <a:pt x="596531" y="0"/>
                  </a:lnTo>
                  <a:lnTo>
                    <a:pt x="563079" y="0"/>
                  </a:lnTo>
                  <a:lnTo>
                    <a:pt x="350431" y="0"/>
                  </a:lnTo>
                  <a:lnTo>
                    <a:pt x="350431" y="204647"/>
                  </a:lnTo>
                  <a:lnTo>
                    <a:pt x="350431" y="641807"/>
                  </a:lnTo>
                  <a:lnTo>
                    <a:pt x="350431" y="3697173"/>
                  </a:lnTo>
                  <a:lnTo>
                    <a:pt x="342049" y="3738588"/>
                  </a:lnTo>
                  <a:lnTo>
                    <a:pt x="319265" y="3772230"/>
                  </a:lnTo>
                  <a:lnTo>
                    <a:pt x="285584" y="3794823"/>
                  </a:lnTo>
                  <a:lnTo>
                    <a:pt x="244500" y="3803078"/>
                  </a:lnTo>
                  <a:lnTo>
                    <a:pt x="203428" y="3794823"/>
                  </a:lnTo>
                  <a:lnTo>
                    <a:pt x="169735" y="3772230"/>
                  </a:lnTo>
                  <a:lnTo>
                    <a:pt x="146951" y="3738588"/>
                  </a:lnTo>
                  <a:lnTo>
                    <a:pt x="138582" y="3697173"/>
                  </a:lnTo>
                  <a:lnTo>
                    <a:pt x="146951" y="3655771"/>
                  </a:lnTo>
                  <a:lnTo>
                    <a:pt x="169735" y="3622129"/>
                  </a:lnTo>
                  <a:lnTo>
                    <a:pt x="203428" y="3599535"/>
                  </a:lnTo>
                  <a:lnTo>
                    <a:pt x="244500" y="3591268"/>
                  </a:lnTo>
                  <a:lnTo>
                    <a:pt x="285584" y="3599535"/>
                  </a:lnTo>
                  <a:lnTo>
                    <a:pt x="319265" y="3622129"/>
                  </a:lnTo>
                  <a:lnTo>
                    <a:pt x="342049" y="3655771"/>
                  </a:lnTo>
                  <a:lnTo>
                    <a:pt x="350431" y="3697173"/>
                  </a:lnTo>
                  <a:lnTo>
                    <a:pt x="350431" y="3260814"/>
                  </a:lnTo>
                  <a:lnTo>
                    <a:pt x="342049" y="3302216"/>
                  </a:lnTo>
                  <a:lnTo>
                    <a:pt x="319265" y="3335858"/>
                  </a:lnTo>
                  <a:lnTo>
                    <a:pt x="285584" y="3358451"/>
                  </a:lnTo>
                  <a:lnTo>
                    <a:pt x="244500" y="3366719"/>
                  </a:lnTo>
                  <a:lnTo>
                    <a:pt x="203428" y="3358451"/>
                  </a:lnTo>
                  <a:lnTo>
                    <a:pt x="169735" y="3335858"/>
                  </a:lnTo>
                  <a:lnTo>
                    <a:pt x="146951" y="3302216"/>
                  </a:lnTo>
                  <a:lnTo>
                    <a:pt x="138582" y="3260814"/>
                  </a:lnTo>
                  <a:lnTo>
                    <a:pt x="146837" y="3219399"/>
                  </a:lnTo>
                  <a:lnTo>
                    <a:pt x="169443" y="3185757"/>
                  </a:lnTo>
                  <a:lnTo>
                    <a:pt x="203085" y="3163163"/>
                  </a:lnTo>
                  <a:lnTo>
                    <a:pt x="244500" y="3154908"/>
                  </a:lnTo>
                  <a:lnTo>
                    <a:pt x="285915" y="3163163"/>
                  </a:lnTo>
                  <a:lnTo>
                    <a:pt x="319570" y="3185757"/>
                  </a:lnTo>
                  <a:lnTo>
                    <a:pt x="342163" y="3219399"/>
                  </a:lnTo>
                  <a:lnTo>
                    <a:pt x="350431" y="3260814"/>
                  </a:lnTo>
                  <a:lnTo>
                    <a:pt x="350431" y="2823641"/>
                  </a:lnTo>
                  <a:lnTo>
                    <a:pt x="342049" y="2865056"/>
                  </a:lnTo>
                  <a:lnTo>
                    <a:pt x="319265" y="2898698"/>
                  </a:lnTo>
                  <a:lnTo>
                    <a:pt x="285584" y="2921292"/>
                  </a:lnTo>
                  <a:lnTo>
                    <a:pt x="244500" y="2929547"/>
                  </a:lnTo>
                  <a:lnTo>
                    <a:pt x="203428" y="2921292"/>
                  </a:lnTo>
                  <a:lnTo>
                    <a:pt x="169735" y="2898698"/>
                  </a:lnTo>
                  <a:lnTo>
                    <a:pt x="146951" y="2865056"/>
                  </a:lnTo>
                  <a:lnTo>
                    <a:pt x="138582" y="2823641"/>
                  </a:lnTo>
                  <a:lnTo>
                    <a:pt x="146837" y="2782239"/>
                  </a:lnTo>
                  <a:lnTo>
                    <a:pt x="169443" y="2748597"/>
                  </a:lnTo>
                  <a:lnTo>
                    <a:pt x="203085" y="2726004"/>
                  </a:lnTo>
                  <a:lnTo>
                    <a:pt x="244500" y="2717736"/>
                  </a:lnTo>
                  <a:lnTo>
                    <a:pt x="285915" y="2726004"/>
                  </a:lnTo>
                  <a:lnTo>
                    <a:pt x="319570" y="2748597"/>
                  </a:lnTo>
                  <a:lnTo>
                    <a:pt x="342163" y="2782239"/>
                  </a:lnTo>
                  <a:lnTo>
                    <a:pt x="350431" y="2823641"/>
                  </a:lnTo>
                  <a:lnTo>
                    <a:pt x="350431" y="2387282"/>
                  </a:lnTo>
                  <a:lnTo>
                    <a:pt x="342049" y="2428684"/>
                  </a:lnTo>
                  <a:lnTo>
                    <a:pt x="319265" y="2462326"/>
                  </a:lnTo>
                  <a:lnTo>
                    <a:pt x="285584" y="2484920"/>
                  </a:lnTo>
                  <a:lnTo>
                    <a:pt x="244500" y="2493187"/>
                  </a:lnTo>
                  <a:lnTo>
                    <a:pt x="203428" y="2484920"/>
                  </a:lnTo>
                  <a:lnTo>
                    <a:pt x="169735" y="2462326"/>
                  </a:lnTo>
                  <a:lnTo>
                    <a:pt x="146951" y="2428684"/>
                  </a:lnTo>
                  <a:lnTo>
                    <a:pt x="138582" y="2387282"/>
                  </a:lnTo>
                  <a:lnTo>
                    <a:pt x="146837" y="2345867"/>
                  </a:lnTo>
                  <a:lnTo>
                    <a:pt x="169443" y="2312225"/>
                  </a:lnTo>
                  <a:lnTo>
                    <a:pt x="203085" y="2289632"/>
                  </a:lnTo>
                  <a:lnTo>
                    <a:pt x="244500" y="2281377"/>
                  </a:lnTo>
                  <a:lnTo>
                    <a:pt x="285915" y="2289632"/>
                  </a:lnTo>
                  <a:lnTo>
                    <a:pt x="319570" y="2312225"/>
                  </a:lnTo>
                  <a:lnTo>
                    <a:pt x="342163" y="2345867"/>
                  </a:lnTo>
                  <a:lnTo>
                    <a:pt x="350431" y="2387282"/>
                  </a:lnTo>
                  <a:lnTo>
                    <a:pt x="350431" y="1950910"/>
                  </a:lnTo>
                  <a:lnTo>
                    <a:pt x="342049" y="1992325"/>
                  </a:lnTo>
                  <a:lnTo>
                    <a:pt x="319265" y="2025967"/>
                  </a:lnTo>
                  <a:lnTo>
                    <a:pt x="285584" y="2048560"/>
                  </a:lnTo>
                  <a:lnTo>
                    <a:pt x="244500" y="2056815"/>
                  </a:lnTo>
                  <a:lnTo>
                    <a:pt x="203428" y="2048560"/>
                  </a:lnTo>
                  <a:lnTo>
                    <a:pt x="169735" y="2025967"/>
                  </a:lnTo>
                  <a:lnTo>
                    <a:pt x="146951" y="1992325"/>
                  </a:lnTo>
                  <a:lnTo>
                    <a:pt x="138582" y="1950910"/>
                  </a:lnTo>
                  <a:lnTo>
                    <a:pt x="146837" y="1909508"/>
                  </a:lnTo>
                  <a:lnTo>
                    <a:pt x="169443" y="1875866"/>
                  </a:lnTo>
                  <a:lnTo>
                    <a:pt x="203085" y="1853272"/>
                  </a:lnTo>
                  <a:lnTo>
                    <a:pt x="244500" y="1845005"/>
                  </a:lnTo>
                  <a:lnTo>
                    <a:pt x="285915" y="1853272"/>
                  </a:lnTo>
                  <a:lnTo>
                    <a:pt x="319570" y="1875866"/>
                  </a:lnTo>
                  <a:lnTo>
                    <a:pt x="342163" y="1909508"/>
                  </a:lnTo>
                  <a:lnTo>
                    <a:pt x="350431" y="1950910"/>
                  </a:lnTo>
                  <a:lnTo>
                    <a:pt x="350431" y="1514551"/>
                  </a:lnTo>
                  <a:lnTo>
                    <a:pt x="342049" y="1555953"/>
                  </a:lnTo>
                  <a:lnTo>
                    <a:pt x="319265" y="1589595"/>
                  </a:lnTo>
                  <a:lnTo>
                    <a:pt x="285584" y="1612188"/>
                  </a:lnTo>
                  <a:lnTo>
                    <a:pt x="244500" y="1620456"/>
                  </a:lnTo>
                  <a:lnTo>
                    <a:pt x="203428" y="1612188"/>
                  </a:lnTo>
                  <a:lnTo>
                    <a:pt x="169735" y="1589595"/>
                  </a:lnTo>
                  <a:lnTo>
                    <a:pt x="146951" y="1555953"/>
                  </a:lnTo>
                  <a:lnTo>
                    <a:pt x="138582" y="1514551"/>
                  </a:lnTo>
                  <a:lnTo>
                    <a:pt x="146837" y="1473136"/>
                  </a:lnTo>
                  <a:lnTo>
                    <a:pt x="169443" y="1439494"/>
                  </a:lnTo>
                  <a:lnTo>
                    <a:pt x="203085" y="1416900"/>
                  </a:lnTo>
                  <a:lnTo>
                    <a:pt x="244500" y="1408633"/>
                  </a:lnTo>
                  <a:lnTo>
                    <a:pt x="285915" y="1416900"/>
                  </a:lnTo>
                  <a:lnTo>
                    <a:pt x="319570" y="1439494"/>
                  </a:lnTo>
                  <a:lnTo>
                    <a:pt x="342163" y="1473136"/>
                  </a:lnTo>
                  <a:lnTo>
                    <a:pt x="350431" y="1514551"/>
                  </a:lnTo>
                  <a:lnTo>
                    <a:pt x="350431" y="1078179"/>
                  </a:lnTo>
                  <a:lnTo>
                    <a:pt x="342049" y="1119581"/>
                  </a:lnTo>
                  <a:lnTo>
                    <a:pt x="319265" y="1153223"/>
                  </a:lnTo>
                  <a:lnTo>
                    <a:pt x="285584" y="1175829"/>
                  </a:lnTo>
                  <a:lnTo>
                    <a:pt x="244500" y="1184084"/>
                  </a:lnTo>
                  <a:lnTo>
                    <a:pt x="203428" y="1175829"/>
                  </a:lnTo>
                  <a:lnTo>
                    <a:pt x="169735" y="1153223"/>
                  </a:lnTo>
                  <a:lnTo>
                    <a:pt x="146951" y="1119581"/>
                  </a:lnTo>
                  <a:lnTo>
                    <a:pt x="138582" y="1078179"/>
                  </a:lnTo>
                  <a:lnTo>
                    <a:pt x="146837" y="1036777"/>
                  </a:lnTo>
                  <a:lnTo>
                    <a:pt x="169443" y="1003122"/>
                  </a:lnTo>
                  <a:lnTo>
                    <a:pt x="203085" y="980528"/>
                  </a:lnTo>
                  <a:lnTo>
                    <a:pt x="244500" y="972273"/>
                  </a:lnTo>
                  <a:lnTo>
                    <a:pt x="285915" y="980528"/>
                  </a:lnTo>
                  <a:lnTo>
                    <a:pt x="319570" y="1003122"/>
                  </a:lnTo>
                  <a:lnTo>
                    <a:pt x="342163" y="1036777"/>
                  </a:lnTo>
                  <a:lnTo>
                    <a:pt x="350431" y="1078179"/>
                  </a:lnTo>
                  <a:lnTo>
                    <a:pt x="350431" y="641807"/>
                  </a:lnTo>
                  <a:lnTo>
                    <a:pt x="342049" y="683221"/>
                  </a:lnTo>
                  <a:lnTo>
                    <a:pt x="319265" y="716864"/>
                  </a:lnTo>
                  <a:lnTo>
                    <a:pt x="285584" y="739457"/>
                  </a:lnTo>
                  <a:lnTo>
                    <a:pt x="244500" y="747712"/>
                  </a:lnTo>
                  <a:lnTo>
                    <a:pt x="203428" y="739457"/>
                  </a:lnTo>
                  <a:lnTo>
                    <a:pt x="169735" y="716864"/>
                  </a:lnTo>
                  <a:lnTo>
                    <a:pt x="146951" y="683221"/>
                  </a:lnTo>
                  <a:lnTo>
                    <a:pt x="138582" y="641807"/>
                  </a:lnTo>
                  <a:lnTo>
                    <a:pt x="146837" y="600405"/>
                  </a:lnTo>
                  <a:lnTo>
                    <a:pt x="169443" y="566762"/>
                  </a:lnTo>
                  <a:lnTo>
                    <a:pt x="203085" y="544169"/>
                  </a:lnTo>
                  <a:lnTo>
                    <a:pt x="244500" y="535901"/>
                  </a:lnTo>
                  <a:lnTo>
                    <a:pt x="285915" y="544169"/>
                  </a:lnTo>
                  <a:lnTo>
                    <a:pt x="319570" y="566762"/>
                  </a:lnTo>
                  <a:lnTo>
                    <a:pt x="342163" y="600405"/>
                  </a:lnTo>
                  <a:lnTo>
                    <a:pt x="350431" y="641807"/>
                  </a:lnTo>
                  <a:lnTo>
                    <a:pt x="350431" y="204647"/>
                  </a:lnTo>
                  <a:lnTo>
                    <a:pt x="342049" y="246049"/>
                  </a:lnTo>
                  <a:lnTo>
                    <a:pt x="319265" y="279704"/>
                  </a:lnTo>
                  <a:lnTo>
                    <a:pt x="285584" y="302298"/>
                  </a:lnTo>
                  <a:lnTo>
                    <a:pt x="244500" y="310553"/>
                  </a:lnTo>
                  <a:lnTo>
                    <a:pt x="203428" y="302298"/>
                  </a:lnTo>
                  <a:lnTo>
                    <a:pt x="169735" y="279704"/>
                  </a:lnTo>
                  <a:lnTo>
                    <a:pt x="146951" y="246049"/>
                  </a:lnTo>
                  <a:lnTo>
                    <a:pt x="138582" y="204647"/>
                  </a:lnTo>
                  <a:lnTo>
                    <a:pt x="146837" y="163245"/>
                  </a:lnTo>
                  <a:lnTo>
                    <a:pt x="169443" y="129603"/>
                  </a:lnTo>
                  <a:lnTo>
                    <a:pt x="203085" y="106997"/>
                  </a:lnTo>
                  <a:lnTo>
                    <a:pt x="244500" y="98742"/>
                  </a:lnTo>
                  <a:lnTo>
                    <a:pt x="285915" y="106997"/>
                  </a:lnTo>
                  <a:lnTo>
                    <a:pt x="319570" y="129603"/>
                  </a:lnTo>
                  <a:lnTo>
                    <a:pt x="342163" y="163245"/>
                  </a:lnTo>
                  <a:lnTo>
                    <a:pt x="350431" y="204647"/>
                  </a:lnTo>
                  <a:lnTo>
                    <a:pt x="350431" y="0"/>
                  </a:lnTo>
                  <a:lnTo>
                    <a:pt x="0" y="0"/>
                  </a:lnTo>
                  <a:lnTo>
                    <a:pt x="0" y="3901821"/>
                  </a:lnTo>
                  <a:lnTo>
                    <a:pt x="4088130" y="3901821"/>
                  </a:lnTo>
                  <a:lnTo>
                    <a:pt x="4088130" y="3803078"/>
                  </a:lnTo>
                  <a:lnTo>
                    <a:pt x="4088130" y="3591268"/>
                  </a:lnTo>
                  <a:lnTo>
                    <a:pt x="4088130" y="3467100"/>
                  </a:lnTo>
                  <a:lnTo>
                    <a:pt x="4088930" y="3467100"/>
                  </a:lnTo>
                  <a:lnTo>
                    <a:pt x="4088930" y="3429000"/>
                  </a:lnTo>
                  <a:lnTo>
                    <a:pt x="4088130" y="3429000"/>
                  </a:lnTo>
                  <a:lnTo>
                    <a:pt x="4088130" y="3366719"/>
                  </a:lnTo>
                  <a:lnTo>
                    <a:pt x="4088130" y="3154908"/>
                  </a:lnTo>
                  <a:lnTo>
                    <a:pt x="4088130" y="3060700"/>
                  </a:lnTo>
                  <a:lnTo>
                    <a:pt x="4088930" y="3060700"/>
                  </a:lnTo>
                  <a:lnTo>
                    <a:pt x="4088930" y="3022600"/>
                  </a:lnTo>
                  <a:lnTo>
                    <a:pt x="4088130" y="3022600"/>
                  </a:lnTo>
                  <a:lnTo>
                    <a:pt x="4088130" y="2929547"/>
                  </a:lnTo>
                  <a:lnTo>
                    <a:pt x="4088130" y="2717736"/>
                  </a:lnTo>
                  <a:lnTo>
                    <a:pt x="4088130" y="2590800"/>
                  </a:lnTo>
                  <a:lnTo>
                    <a:pt x="4088930" y="2590800"/>
                  </a:lnTo>
                  <a:lnTo>
                    <a:pt x="4088930" y="2565400"/>
                  </a:lnTo>
                  <a:lnTo>
                    <a:pt x="4088130" y="2565400"/>
                  </a:lnTo>
                  <a:lnTo>
                    <a:pt x="4088130" y="2493187"/>
                  </a:lnTo>
                  <a:lnTo>
                    <a:pt x="4088130" y="2281377"/>
                  </a:lnTo>
                  <a:lnTo>
                    <a:pt x="4088130" y="2184400"/>
                  </a:lnTo>
                  <a:lnTo>
                    <a:pt x="4088930" y="2184400"/>
                  </a:lnTo>
                  <a:lnTo>
                    <a:pt x="4088930" y="2146300"/>
                  </a:lnTo>
                  <a:lnTo>
                    <a:pt x="4088130" y="2146300"/>
                  </a:lnTo>
                  <a:lnTo>
                    <a:pt x="4088130" y="2056815"/>
                  </a:lnTo>
                  <a:lnTo>
                    <a:pt x="4088130" y="1845005"/>
                  </a:lnTo>
                  <a:lnTo>
                    <a:pt x="4088130" y="1727200"/>
                  </a:lnTo>
                  <a:lnTo>
                    <a:pt x="4088930" y="1727200"/>
                  </a:lnTo>
                  <a:lnTo>
                    <a:pt x="4088930" y="1689100"/>
                  </a:lnTo>
                  <a:lnTo>
                    <a:pt x="4088130" y="1689100"/>
                  </a:lnTo>
                  <a:lnTo>
                    <a:pt x="4088130" y="1620456"/>
                  </a:lnTo>
                  <a:lnTo>
                    <a:pt x="4088130" y="1408633"/>
                  </a:lnTo>
                  <a:lnTo>
                    <a:pt x="4088130" y="406400"/>
                  </a:lnTo>
                  <a:lnTo>
                    <a:pt x="4090517" y="406400"/>
                  </a:lnTo>
                  <a:lnTo>
                    <a:pt x="4090517" y="381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993567"/>
            <a:ext cx="4025013" cy="829310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061706" y="684511"/>
            <a:ext cx="3050540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spc="-459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550" spc="-245" dirty="0">
                <a:solidFill>
                  <a:srgbClr val="484644"/>
                </a:solidFill>
                <a:latin typeface="Lucida Sans Unicode"/>
                <a:cs typeface="Lucida Sans Unicode"/>
              </a:rPr>
              <a:t>v</a:t>
            </a:r>
            <a:r>
              <a:rPr sz="2550" spc="-225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2550" spc="-15" dirty="0">
                <a:solidFill>
                  <a:srgbClr val="484644"/>
                </a:solidFill>
                <a:latin typeface="Lucida Sans Unicode"/>
                <a:cs typeface="Lucida Sans Unicode"/>
              </a:rPr>
              <a:t>l</a:t>
            </a:r>
            <a:r>
              <a:rPr sz="2550" spc="-355" dirty="0">
                <a:solidFill>
                  <a:srgbClr val="484644"/>
                </a:solidFill>
                <a:latin typeface="Lucida Sans Unicode"/>
                <a:cs typeface="Lucida Sans Unicode"/>
              </a:rPr>
              <a:t>u</a:t>
            </a:r>
            <a:r>
              <a:rPr sz="2550" spc="-225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2550" spc="-145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2550" spc="-170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550" spc="-220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2550" spc="-170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550" spc="-15" dirty="0">
                <a:solidFill>
                  <a:srgbClr val="484644"/>
                </a:solidFill>
                <a:latin typeface="Lucida Sans Unicode"/>
                <a:cs typeface="Lucida Sans Unicode"/>
              </a:rPr>
              <a:t>l</a:t>
            </a:r>
            <a:r>
              <a:rPr sz="2550" spc="-370" dirty="0">
                <a:solidFill>
                  <a:srgbClr val="484644"/>
                </a:solidFill>
                <a:latin typeface="Lucida Sans Unicode"/>
                <a:cs typeface="Lucida Sans Unicode"/>
              </a:rPr>
              <a:t>o</a:t>
            </a:r>
            <a:r>
              <a:rPr sz="2550" spc="-204" dirty="0">
                <a:solidFill>
                  <a:srgbClr val="484644"/>
                </a:solidFill>
                <a:latin typeface="Lucida Sans Unicode"/>
                <a:cs typeface="Lucida Sans Unicode"/>
              </a:rPr>
              <a:t>s</a:t>
            </a:r>
            <a:r>
              <a:rPr sz="2550" spc="-170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550" dirty="0">
                <a:solidFill>
                  <a:srgbClr val="484644"/>
                </a:solidFill>
                <a:latin typeface="Lucida Sans Unicode"/>
                <a:cs typeface="Lucida Sans Unicode"/>
              </a:rPr>
              <a:t>t</a:t>
            </a:r>
            <a:r>
              <a:rPr sz="2550" spc="-355" dirty="0">
                <a:solidFill>
                  <a:srgbClr val="484644"/>
                </a:solidFill>
                <a:latin typeface="Lucida Sans Unicode"/>
                <a:cs typeface="Lucida Sans Unicode"/>
              </a:rPr>
              <a:t>u</a:t>
            </a:r>
            <a:r>
              <a:rPr sz="2550" dirty="0">
                <a:solidFill>
                  <a:srgbClr val="484644"/>
                </a:solidFill>
                <a:latin typeface="Lucida Sans Unicode"/>
                <a:cs typeface="Lucida Sans Unicode"/>
              </a:rPr>
              <a:t>t</a:t>
            </a:r>
            <a:r>
              <a:rPr sz="2550" spc="-370" dirty="0">
                <a:solidFill>
                  <a:srgbClr val="484644"/>
                </a:solidFill>
                <a:latin typeface="Lucida Sans Unicode"/>
                <a:cs typeface="Lucida Sans Unicode"/>
              </a:rPr>
              <a:t>o</a:t>
            </a:r>
            <a:r>
              <a:rPr sz="2550" spc="-150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2550" spc="-33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550" spc="-204" dirty="0">
                <a:solidFill>
                  <a:srgbClr val="484644"/>
                </a:solidFill>
                <a:latin typeface="Lucida Sans Unicode"/>
                <a:cs typeface="Lucida Sans Unicode"/>
              </a:rPr>
              <a:t>s</a:t>
            </a:r>
            <a:r>
              <a:rPr sz="2550" spc="-170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550" spc="-350" dirty="0">
                <a:solidFill>
                  <a:srgbClr val="484644"/>
                </a:solidFill>
                <a:latin typeface="Lucida Sans Unicode"/>
                <a:cs typeface="Lucida Sans Unicode"/>
              </a:rPr>
              <a:t>d</a:t>
            </a:r>
            <a:r>
              <a:rPr sz="2550" spc="-330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endParaRPr sz="255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61706" y="1068391"/>
            <a:ext cx="3135630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spc="-390" dirty="0">
                <a:solidFill>
                  <a:srgbClr val="484644"/>
                </a:solidFill>
                <a:latin typeface="Lucida Sans Unicode"/>
                <a:cs typeface="Lucida Sans Unicode"/>
              </a:rPr>
              <a:t>p</a:t>
            </a:r>
            <a:r>
              <a:rPr sz="2550" spc="-225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2550" spc="-150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2550" dirty="0">
                <a:solidFill>
                  <a:srgbClr val="484644"/>
                </a:solidFill>
                <a:latin typeface="Lucida Sans Unicode"/>
                <a:cs typeface="Lucida Sans Unicode"/>
              </a:rPr>
              <a:t>t</a:t>
            </a:r>
            <a:r>
              <a:rPr sz="2550" spc="-330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550" spc="-170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550" spc="-350" dirty="0">
                <a:solidFill>
                  <a:srgbClr val="484644"/>
                </a:solidFill>
                <a:latin typeface="Lucida Sans Unicode"/>
                <a:cs typeface="Lucida Sans Unicode"/>
              </a:rPr>
              <a:t>d</a:t>
            </a:r>
            <a:r>
              <a:rPr sz="2550" spc="-330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550" spc="-170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550" spc="-15" dirty="0">
                <a:solidFill>
                  <a:srgbClr val="484644"/>
                </a:solidFill>
                <a:latin typeface="Lucida Sans Unicode"/>
                <a:cs typeface="Lucida Sans Unicode"/>
              </a:rPr>
              <a:t>l</a:t>
            </a:r>
            <a:r>
              <a:rPr sz="2550" spc="-370" dirty="0">
                <a:solidFill>
                  <a:srgbClr val="484644"/>
                </a:solidFill>
                <a:latin typeface="Lucida Sans Unicode"/>
                <a:cs typeface="Lucida Sans Unicode"/>
              </a:rPr>
              <a:t>o</a:t>
            </a:r>
            <a:r>
              <a:rPr sz="2550" spc="-204" dirty="0">
                <a:solidFill>
                  <a:srgbClr val="484644"/>
                </a:solidFill>
                <a:latin typeface="Lucida Sans Unicode"/>
                <a:cs typeface="Lucida Sans Unicode"/>
              </a:rPr>
              <a:t>s</a:t>
            </a:r>
            <a:r>
              <a:rPr sz="2550" spc="-170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550" spc="-33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550" spc="-210" dirty="0">
                <a:solidFill>
                  <a:srgbClr val="484644"/>
                </a:solidFill>
                <a:latin typeface="Lucida Sans Unicode"/>
                <a:cs typeface="Lucida Sans Unicode"/>
              </a:rPr>
              <a:t>s</a:t>
            </a:r>
            <a:r>
              <a:rPr sz="2550" dirty="0">
                <a:solidFill>
                  <a:srgbClr val="484644"/>
                </a:solidFill>
                <a:latin typeface="Lucida Sans Unicode"/>
                <a:cs typeface="Lucida Sans Unicode"/>
              </a:rPr>
              <a:t>t</a:t>
            </a:r>
            <a:r>
              <a:rPr sz="2550" spc="-355" dirty="0">
                <a:solidFill>
                  <a:srgbClr val="484644"/>
                </a:solidFill>
                <a:latin typeface="Lucida Sans Unicode"/>
                <a:cs typeface="Lucida Sans Unicode"/>
              </a:rPr>
              <a:t>u</a:t>
            </a:r>
            <a:r>
              <a:rPr sz="2550" spc="-350" dirty="0">
                <a:solidFill>
                  <a:srgbClr val="484644"/>
                </a:solidFill>
                <a:latin typeface="Lucida Sans Unicode"/>
                <a:cs typeface="Lucida Sans Unicode"/>
              </a:rPr>
              <a:t>d</a:t>
            </a:r>
            <a:r>
              <a:rPr sz="2550" spc="-240" dirty="0">
                <a:solidFill>
                  <a:srgbClr val="484644"/>
                </a:solidFill>
                <a:latin typeface="Lucida Sans Unicode"/>
                <a:cs typeface="Lucida Sans Unicode"/>
              </a:rPr>
              <a:t>i</a:t>
            </a:r>
            <a:r>
              <a:rPr sz="2550" spc="-225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2550" spc="-250" dirty="0">
                <a:solidFill>
                  <a:srgbClr val="484644"/>
                </a:solidFill>
                <a:latin typeface="Lucida Sans Unicode"/>
                <a:cs typeface="Lucida Sans Unicode"/>
              </a:rPr>
              <a:t>n</a:t>
            </a:r>
            <a:r>
              <a:rPr sz="2550" dirty="0">
                <a:solidFill>
                  <a:srgbClr val="484644"/>
                </a:solidFill>
                <a:latin typeface="Lucida Sans Unicode"/>
                <a:cs typeface="Lucida Sans Unicode"/>
              </a:rPr>
              <a:t>t</a:t>
            </a:r>
            <a:r>
              <a:rPr sz="2550" spc="-33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550" spc="-204" dirty="0">
                <a:solidFill>
                  <a:srgbClr val="484644"/>
                </a:solidFill>
                <a:latin typeface="Lucida Sans Unicode"/>
                <a:cs typeface="Lucida Sans Unicode"/>
              </a:rPr>
              <a:t>s</a:t>
            </a:r>
            <a:endParaRPr sz="255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61706" y="1452271"/>
            <a:ext cx="2291080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spc="-240" dirty="0">
                <a:solidFill>
                  <a:srgbClr val="484644"/>
                </a:solidFill>
                <a:latin typeface="Lucida Sans Unicode"/>
                <a:cs typeface="Lucida Sans Unicode"/>
              </a:rPr>
              <a:t>c</a:t>
            </a:r>
            <a:r>
              <a:rPr sz="2550" spc="-370" dirty="0">
                <a:solidFill>
                  <a:srgbClr val="484644"/>
                </a:solidFill>
                <a:latin typeface="Lucida Sans Unicode"/>
                <a:cs typeface="Lucida Sans Unicode"/>
              </a:rPr>
              <a:t>o</a:t>
            </a:r>
            <a:r>
              <a:rPr sz="2550" spc="-245" dirty="0">
                <a:solidFill>
                  <a:srgbClr val="484644"/>
                </a:solidFill>
                <a:latin typeface="Lucida Sans Unicode"/>
                <a:cs typeface="Lucida Sans Unicode"/>
              </a:rPr>
              <a:t>n</a:t>
            </a:r>
            <a:r>
              <a:rPr sz="2550" spc="-170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550" spc="-240" dirty="0">
                <a:solidFill>
                  <a:srgbClr val="484644"/>
                </a:solidFill>
                <a:latin typeface="Lucida Sans Unicode"/>
                <a:cs typeface="Lucida Sans Unicode"/>
              </a:rPr>
              <a:t>i</a:t>
            </a:r>
            <a:r>
              <a:rPr sz="2550" spc="-250" dirty="0">
                <a:solidFill>
                  <a:srgbClr val="484644"/>
                </a:solidFill>
                <a:latin typeface="Lucida Sans Unicode"/>
                <a:cs typeface="Lucida Sans Unicode"/>
              </a:rPr>
              <a:t>n</a:t>
            </a:r>
            <a:r>
              <a:rPr sz="2550" spc="-210" dirty="0">
                <a:solidFill>
                  <a:srgbClr val="484644"/>
                </a:solidFill>
                <a:latin typeface="Lucida Sans Unicode"/>
                <a:cs typeface="Lucida Sans Unicode"/>
              </a:rPr>
              <a:t>s</a:t>
            </a:r>
            <a:r>
              <a:rPr sz="2550" dirty="0">
                <a:solidFill>
                  <a:srgbClr val="484644"/>
                </a:solidFill>
                <a:latin typeface="Lucida Sans Unicode"/>
                <a:cs typeface="Lucida Sans Unicode"/>
              </a:rPr>
              <a:t>t</a:t>
            </a:r>
            <a:r>
              <a:rPr sz="2550" spc="-150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2550" spc="-355" dirty="0">
                <a:solidFill>
                  <a:srgbClr val="484644"/>
                </a:solidFill>
                <a:latin typeface="Lucida Sans Unicode"/>
                <a:cs typeface="Lucida Sans Unicode"/>
              </a:rPr>
              <a:t>u</a:t>
            </a:r>
            <a:r>
              <a:rPr sz="2550" spc="-535" dirty="0">
                <a:solidFill>
                  <a:srgbClr val="484644"/>
                </a:solidFill>
                <a:latin typeface="Lucida Sans Unicode"/>
                <a:cs typeface="Lucida Sans Unicode"/>
              </a:rPr>
              <a:t>m</a:t>
            </a:r>
            <a:r>
              <a:rPr sz="2550" spc="-33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550" spc="-250" dirty="0">
                <a:solidFill>
                  <a:srgbClr val="484644"/>
                </a:solidFill>
                <a:latin typeface="Lucida Sans Unicode"/>
                <a:cs typeface="Lucida Sans Unicode"/>
              </a:rPr>
              <a:t>n</a:t>
            </a:r>
            <a:r>
              <a:rPr sz="2550" dirty="0">
                <a:solidFill>
                  <a:srgbClr val="484644"/>
                </a:solidFill>
                <a:latin typeface="Lucida Sans Unicode"/>
                <a:cs typeface="Lucida Sans Unicode"/>
              </a:rPr>
              <a:t>t</a:t>
            </a:r>
            <a:r>
              <a:rPr sz="2550" spc="-370" dirty="0">
                <a:solidFill>
                  <a:srgbClr val="484644"/>
                </a:solidFill>
                <a:latin typeface="Lucida Sans Unicode"/>
                <a:cs typeface="Lucida Sans Unicode"/>
              </a:rPr>
              <a:t>o</a:t>
            </a:r>
            <a:r>
              <a:rPr sz="2550" spc="-204" dirty="0">
                <a:solidFill>
                  <a:srgbClr val="484644"/>
                </a:solidFill>
                <a:latin typeface="Lucida Sans Unicode"/>
                <a:cs typeface="Lucida Sans Unicode"/>
              </a:rPr>
              <a:t>s</a:t>
            </a:r>
            <a:endParaRPr sz="255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61706" y="1836151"/>
            <a:ext cx="3178175" cy="1182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spc="-33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550" spc="-15" dirty="0">
                <a:solidFill>
                  <a:srgbClr val="484644"/>
                </a:solidFill>
                <a:latin typeface="Lucida Sans Unicode"/>
                <a:cs typeface="Lucida Sans Unicode"/>
              </a:rPr>
              <a:t>l</a:t>
            </a:r>
            <a:r>
              <a:rPr sz="2550" spc="-225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2550" spc="-250" dirty="0">
                <a:solidFill>
                  <a:srgbClr val="484644"/>
                </a:solidFill>
                <a:latin typeface="Lucida Sans Unicode"/>
                <a:cs typeface="Lucida Sans Unicode"/>
              </a:rPr>
              <a:t>b</a:t>
            </a:r>
            <a:r>
              <a:rPr sz="2550" spc="-370" dirty="0">
                <a:solidFill>
                  <a:srgbClr val="484644"/>
                </a:solidFill>
                <a:latin typeface="Lucida Sans Unicode"/>
                <a:cs typeface="Lucida Sans Unicode"/>
              </a:rPr>
              <a:t>o</a:t>
            </a:r>
            <a:r>
              <a:rPr sz="2550" spc="-150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2550" spc="-225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2550" spc="-350" dirty="0">
                <a:solidFill>
                  <a:srgbClr val="484644"/>
                </a:solidFill>
                <a:latin typeface="Lucida Sans Unicode"/>
                <a:cs typeface="Lucida Sans Unicode"/>
              </a:rPr>
              <a:t>d</a:t>
            </a:r>
            <a:r>
              <a:rPr sz="2550" spc="-370" dirty="0">
                <a:solidFill>
                  <a:srgbClr val="484644"/>
                </a:solidFill>
                <a:latin typeface="Lucida Sans Unicode"/>
                <a:cs typeface="Lucida Sans Unicode"/>
              </a:rPr>
              <a:t>o</a:t>
            </a:r>
            <a:r>
              <a:rPr sz="2550" spc="-204" dirty="0">
                <a:solidFill>
                  <a:srgbClr val="484644"/>
                </a:solidFill>
                <a:latin typeface="Lucida Sans Unicode"/>
                <a:cs typeface="Lucida Sans Unicode"/>
              </a:rPr>
              <a:t>s</a:t>
            </a:r>
            <a:r>
              <a:rPr sz="2550" spc="-170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550" spc="-390" dirty="0">
                <a:solidFill>
                  <a:srgbClr val="484644"/>
                </a:solidFill>
                <a:latin typeface="Lucida Sans Unicode"/>
                <a:cs typeface="Lucida Sans Unicode"/>
              </a:rPr>
              <a:t>p</a:t>
            </a:r>
            <a:r>
              <a:rPr sz="2550" spc="-370" dirty="0">
                <a:solidFill>
                  <a:srgbClr val="484644"/>
                </a:solidFill>
                <a:latin typeface="Lucida Sans Unicode"/>
                <a:cs typeface="Lucida Sans Unicode"/>
              </a:rPr>
              <a:t>o</a:t>
            </a:r>
            <a:r>
              <a:rPr sz="2550" spc="-145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2550" spc="-170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550" spc="-33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550" spc="-10" dirty="0">
                <a:solidFill>
                  <a:srgbClr val="484644"/>
                </a:solidFill>
                <a:latin typeface="Lucida Sans Unicode"/>
                <a:cs typeface="Lucida Sans Unicode"/>
              </a:rPr>
              <a:t>l</a:t>
            </a:r>
            <a:r>
              <a:rPr sz="2550" spc="-170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550" spc="-555" dirty="0">
                <a:solidFill>
                  <a:srgbClr val="484644"/>
                </a:solidFill>
                <a:latin typeface="Lucida Sans Unicode"/>
                <a:cs typeface="Lucida Sans Unicode"/>
              </a:rPr>
              <a:t>C</a:t>
            </a:r>
            <a:r>
              <a:rPr sz="2550" spc="-375" dirty="0">
                <a:solidFill>
                  <a:srgbClr val="484644"/>
                </a:solidFill>
                <a:latin typeface="Lucida Sans Unicode"/>
                <a:cs typeface="Lucida Sans Unicode"/>
              </a:rPr>
              <a:t>T</a:t>
            </a:r>
            <a:r>
              <a:rPr sz="2550" spc="-165" dirty="0">
                <a:solidFill>
                  <a:srgbClr val="484644"/>
                </a:solidFill>
                <a:latin typeface="Lucida Sans Unicode"/>
                <a:cs typeface="Lucida Sans Unicode"/>
              </a:rPr>
              <a:t>.</a:t>
            </a:r>
            <a:endParaRPr sz="25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985"/>
              </a:spcBef>
            </a:pPr>
            <a:r>
              <a:rPr sz="2550" spc="265" dirty="0">
                <a:solidFill>
                  <a:srgbClr val="484644"/>
                </a:solidFill>
                <a:latin typeface="Lucida Sans Unicode"/>
                <a:cs typeface="Lucida Sans Unicode"/>
              </a:rPr>
              <a:t>M</a:t>
            </a:r>
            <a:r>
              <a:rPr sz="2550" spc="-370" dirty="0">
                <a:solidFill>
                  <a:srgbClr val="484644"/>
                </a:solidFill>
                <a:latin typeface="Lucida Sans Unicode"/>
                <a:cs typeface="Lucida Sans Unicode"/>
              </a:rPr>
              <a:t>o</a:t>
            </a:r>
            <a:r>
              <a:rPr sz="2550" spc="-250" dirty="0">
                <a:solidFill>
                  <a:srgbClr val="484644"/>
                </a:solidFill>
                <a:latin typeface="Lucida Sans Unicode"/>
                <a:cs typeface="Lucida Sans Unicode"/>
              </a:rPr>
              <a:t>n</a:t>
            </a:r>
            <a:r>
              <a:rPr sz="2550" spc="-240" dirty="0">
                <a:solidFill>
                  <a:srgbClr val="484644"/>
                </a:solidFill>
                <a:latin typeface="Lucida Sans Unicode"/>
                <a:cs typeface="Lucida Sans Unicode"/>
              </a:rPr>
              <a:t>i</a:t>
            </a:r>
            <a:r>
              <a:rPr sz="2550" dirty="0">
                <a:solidFill>
                  <a:srgbClr val="484644"/>
                </a:solidFill>
                <a:latin typeface="Lucida Sans Unicode"/>
                <a:cs typeface="Lucida Sans Unicode"/>
              </a:rPr>
              <a:t>t</a:t>
            </a:r>
            <a:r>
              <a:rPr sz="2550" spc="-370" dirty="0">
                <a:solidFill>
                  <a:srgbClr val="484644"/>
                </a:solidFill>
                <a:latin typeface="Lucida Sans Unicode"/>
                <a:cs typeface="Lucida Sans Unicode"/>
              </a:rPr>
              <a:t>o</a:t>
            </a:r>
            <a:r>
              <a:rPr sz="2550" spc="-150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2550" spc="-33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550" spc="-225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2550" spc="-145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2550" spc="-170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550" spc="-15" dirty="0">
                <a:solidFill>
                  <a:srgbClr val="484644"/>
                </a:solidFill>
                <a:latin typeface="Lucida Sans Unicode"/>
                <a:cs typeface="Lucida Sans Unicode"/>
              </a:rPr>
              <a:t>l</a:t>
            </a:r>
            <a:r>
              <a:rPr sz="2550" spc="-370" dirty="0">
                <a:solidFill>
                  <a:srgbClr val="484644"/>
                </a:solidFill>
                <a:latin typeface="Lucida Sans Unicode"/>
                <a:cs typeface="Lucida Sans Unicode"/>
              </a:rPr>
              <a:t>o</a:t>
            </a:r>
            <a:r>
              <a:rPr sz="2550" spc="-204" dirty="0">
                <a:solidFill>
                  <a:srgbClr val="484644"/>
                </a:solidFill>
                <a:latin typeface="Lucida Sans Unicode"/>
                <a:cs typeface="Lucida Sans Unicode"/>
              </a:rPr>
              <a:t>s</a:t>
            </a:r>
            <a:r>
              <a:rPr sz="2550" spc="-170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550" dirty="0">
                <a:solidFill>
                  <a:srgbClr val="484644"/>
                </a:solidFill>
                <a:latin typeface="Lucida Sans Unicode"/>
                <a:cs typeface="Lucida Sans Unicode"/>
              </a:rPr>
              <a:t>t</a:t>
            </a:r>
            <a:r>
              <a:rPr sz="2550" spc="-150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2550" spc="-225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2550" spc="-250" dirty="0">
                <a:solidFill>
                  <a:srgbClr val="484644"/>
                </a:solidFill>
                <a:latin typeface="Lucida Sans Unicode"/>
                <a:cs typeface="Lucida Sans Unicode"/>
              </a:rPr>
              <a:t>b</a:t>
            </a:r>
            <a:r>
              <a:rPr sz="2550" spc="-225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2550" spc="80" dirty="0">
                <a:solidFill>
                  <a:srgbClr val="484644"/>
                </a:solidFill>
                <a:latin typeface="Lucida Sans Unicode"/>
                <a:cs typeface="Lucida Sans Unicode"/>
              </a:rPr>
              <a:t>j</a:t>
            </a:r>
            <a:r>
              <a:rPr sz="2550" spc="-370" dirty="0">
                <a:solidFill>
                  <a:srgbClr val="484644"/>
                </a:solidFill>
                <a:latin typeface="Lucida Sans Unicode"/>
                <a:cs typeface="Lucida Sans Unicode"/>
              </a:rPr>
              <a:t>o</a:t>
            </a:r>
            <a:r>
              <a:rPr sz="2550" spc="-204" dirty="0">
                <a:solidFill>
                  <a:srgbClr val="484644"/>
                </a:solidFill>
                <a:latin typeface="Lucida Sans Unicode"/>
                <a:cs typeface="Lucida Sans Unicode"/>
              </a:rPr>
              <a:t>s</a:t>
            </a:r>
            <a:endParaRPr sz="255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61706" y="2987792"/>
            <a:ext cx="3317240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36265" algn="l"/>
              </a:tabLst>
            </a:pPr>
            <a:r>
              <a:rPr sz="2550" spc="-33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550" spc="-245" dirty="0">
                <a:solidFill>
                  <a:srgbClr val="484644"/>
                </a:solidFill>
                <a:latin typeface="Lucida Sans Unicode"/>
                <a:cs typeface="Lucida Sans Unicode"/>
              </a:rPr>
              <a:t>n</a:t>
            </a:r>
            <a:r>
              <a:rPr sz="2550" spc="-170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550" spc="-210" dirty="0">
                <a:solidFill>
                  <a:srgbClr val="484644"/>
                </a:solidFill>
                <a:latin typeface="Lucida Sans Unicode"/>
                <a:cs typeface="Lucida Sans Unicode"/>
              </a:rPr>
              <a:t>s</a:t>
            </a:r>
            <a:r>
              <a:rPr sz="2550" spc="-350" dirty="0">
                <a:solidFill>
                  <a:srgbClr val="484644"/>
                </a:solidFill>
                <a:latin typeface="Lucida Sans Unicode"/>
                <a:cs typeface="Lucida Sans Unicode"/>
              </a:rPr>
              <a:t>u</a:t>
            </a:r>
            <a:r>
              <a:rPr sz="2550" spc="-170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550" spc="-390" dirty="0">
                <a:solidFill>
                  <a:srgbClr val="484644"/>
                </a:solidFill>
                <a:latin typeface="Lucida Sans Unicode"/>
                <a:cs typeface="Lucida Sans Unicode"/>
              </a:rPr>
              <a:t>p</a:t>
            </a:r>
            <a:r>
              <a:rPr sz="2550" spc="-150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2550" spc="-240" dirty="0">
                <a:solidFill>
                  <a:srgbClr val="484644"/>
                </a:solidFill>
                <a:latin typeface="Lucida Sans Unicode"/>
                <a:cs typeface="Lucida Sans Unicode"/>
              </a:rPr>
              <a:t>i</a:t>
            </a:r>
            <a:r>
              <a:rPr sz="2550" spc="-535" dirty="0">
                <a:solidFill>
                  <a:srgbClr val="484644"/>
                </a:solidFill>
                <a:latin typeface="Lucida Sans Unicode"/>
                <a:cs typeface="Lucida Sans Unicode"/>
              </a:rPr>
              <a:t>m</a:t>
            </a:r>
            <a:r>
              <a:rPr sz="2550" spc="-33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550" spc="-150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2550" spc="-225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2550" spc="-254" dirty="0">
                <a:solidFill>
                  <a:srgbClr val="484644"/>
                </a:solidFill>
                <a:latin typeface="Lucida Sans Unicode"/>
                <a:cs typeface="Lucida Sans Unicode"/>
              </a:rPr>
              <a:t>,</a:t>
            </a:r>
            <a:r>
              <a:rPr sz="2550" spc="-170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550" spc="-210" dirty="0">
                <a:solidFill>
                  <a:srgbClr val="484644"/>
                </a:solidFill>
                <a:latin typeface="Lucida Sans Unicode"/>
                <a:cs typeface="Lucida Sans Unicode"/>
              </a:rPr>
              <a:t>s</a:t>
            </a:r>
            <a:r>
              <a:rPr sz="2550" spc="-33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550" spc="-385" dirty="0">
                <a:solidFill>
                  <a:srgbClr val="484644"/>
                </a:solidFill>
                <a:latin typeface="Lucida Sans Unicode"/>
                <a:cs typeface="Lucida Sans Unicode"/>
              </a:rPr>
              <a:t>g</a:t>
            </a:r>
            <a:r>
              <a:rPr sz="2550" spc="-355" dirty="0">
                <a:solidFill>
                  <a:srgbClr val="484644"/>
                </a:solidFill>
                <a:latin typeface="Lucida Sans Unicode"/>
                <a:cs typeface="Lucida Sans Unicode"/>
              </a:rPr>
              <a:t>u</a:t>
            </a:r>
            <a:r>
              <a:rPr sz="2550" spc="-250" dirty="0">
                <a:solidFill>
                  <a:srgbClr val="484644"/>
                </a:solidFill>
                <a:latin typeface="Lucida Sans Unicode"/>
                <a:cs typeface="Lucida Sans Unicode"/>
              </a:rPr>
              <a:t>n</a:t>
            </a:r>
            <a:r>
              <a:rPr sz="2550" spc="-350" dirty="0">
                <a:solidFill>
                  <a:srgbClr val="484644"/>
                </a:solidFill>
                <a:latin typeface="Lucida Sans Unicode"/>
                <a:cs typeface="Lucida Sans Unicode"/>
              </a:rPr>
              <a:t>d</a:t>
            </a:r>
            <a:r>
              <a:rPr sz="2550" spc="-220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2550" dirty="0">
                <a:solidFill>
                  <a:srgbClr val="484644"/>
                </a:solidFill>
                <a:latin typeface="Lucida Sans Unicode"/>
                <a:cs typeface="Lucida Sans Unicode"/>
              </a:rPr>
              <a:t>	</a:t>
            </a:r>
            <a:r>
              <a:rPr sz="2550" spc="-20" dirty="0">
                <a:solidFill>
                  <a:srgbClr val="484644"/>
                </a:solidFill>
                <a:latin typeface="Lucida Sans Unicode"/>
                <a:cs typeface="Lucida Sans Unicode"/>
              </a:rPr>
              <a:t>y</a:t>
            </a:r>
            <a:endParaRPr sz="255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61706" y="3371672"/>
            <a:ext cx="2663825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dirty="0">
                <a:solidFill>
                  <a:srgbClr val="484644"/>
                </a:solidFill>
                <a:latin typeface="Lucida Sans Unicode"/>
                <a:cs typeface="Lucida Sans Unicode"/>
              </a:rPr>
              <a:t>t</a:t>
            </a:r>
            <a:r>
              <a:rPr sz="2550" spc="-33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550" spc="-150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2550" spc="-240" dirty="0">
                <a:solidFill>
                  <a:srgbClr val="484644"/>
                </a:solidFill>
                <a:latin typeface="Lucida Sans Unicode"/>
                <a:cs typeface="Lucida Sans Unicode"/>
              </a:rPr>
              <a:t>c</a:t>
            </a:r>
            <a:r>
              <a:rPr sz="2550" spc="-33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550" spc="-150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2550" spc="-220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2550" spc="-170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550" spc="-370" dirty="0">
                <a:solidFill>
                  <a:srgbClr val="484644"/>
                </a:solidFill>
                <a:latin typeface="Lucida Sans Unicode"/>
                <a:cs typeface="Lucida Sans Unicode"/>
              </a:rPr>
              <a:t>o</a:t>
            </a:r>
            <a:r>
              <a:rPr sz="2550" spc="-390" dirty="0">
                <a:solidFill>
                  <a:srgbClr val="484644"/>
                </a:solidFill>
                <a:latin typeface="Lucida Sans Unicode"/>
                <a:cs typeface="Lucida Sans Unicode"/>
              </a:rPr>
              <a:t>p</a:t>
            </a:r>
            <a:r>
              <a:rPr sz="2550" spc="-370" dirty="0">
                <a:solidFill>
                  <a:srgbClr val="484644"/>
                </a:solidFill>
                <a:latin typeface="Lucida Sans Unicode"/>
                <a:cs typeface="Lucida Sans Unicode"/>
              </a:rPr>
              <a:t>o</a:t>
            </a:r>
            <a:r>
              <a:rPr sz="2550" spc="-150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2550" dirty="0">
                <a:solidFill>
                  <a:srgbClr val="484644"/>
                </a:solidFill>
                <a:latin typeface="Lucida Sans Unicode"/>
                <a:cs typeface="Lucida Sans Unicode"/>
              </a:rPr>
              <a:t>t</a:t>
            </a:r>
            <a:r>
              <a:rPr sz="2550" spc="-355" dirty="0">
                <a:solidFill>
                  <a:srgbClr val="484644"/>
                </a:solidFill>
                <a:latin typeface="Lucida Sans Unicode"/>
                <a:cs typeface="Lucida Sans Unicode"/>
              </a:rPr>
              <a:t>u</a:t>
            </a:r>
            <a:r>
              <a:rPr sz="2550" spc="-250" dirty="0">
                <a:solidFill>
                  <a:srgbClr val="484644"/>
                </a:solidFill>
                <a:latin typeface="Lucida Sans Unicode"/>
                <a:cs typeface="Lucida Sans Unicode"/>
              </a:rPr>
              <a:t>n</a:t>
            </a:r>
            <a:r>
              <a:rPr sz="2550" spc="-240" dirty="0">
                <a:solidFill>
                  <a:srgbClr val="484644"/>
                </a:solidFill>
                <a:latin typeface="Lucida Sans Unicode"/>
                <a:cs typeface="Lucida Sans Unicode"/>
              </a:rPr>
              <a:t>i</a:t>
            </a:r>
            <a:r>
              <a:rPr sz="2550" spc="-350" dirty="0">
                <a:solidFill>
                  <a:srgbClr val="484644"/>
                </a:solidFill>
                <a:latin typeface="Lucida Sans Unicode"/>
                <a:cs typeface="Lucida Sans Unicode"/>
              </a:rPr>
              <a:t>d</a:t>
            </a:r>
            <a:r>
              <a:rPr sz="2550" spc="-225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2550" spc="-350" dirty="0">
                <a:solidFill>
                  <a:srgbClr val="484644"/>
                </a:solidFill>
                <a:latin typeface="Lucida Sans Unicode"/>
                <a:cs typeface="Lucida Sans Unicode"/>
              </a:rPr>
              <a:t>d</a:t>
            </a:r>
            <a:r>
              <a:rPr sz="2550" spc="-165" dirty="0">
                <a:solidFill>
                  <a:srgbClr val="484644"/>
                </a:solidFill>
                <a:latin typeface="Lucida Sans Unicode"/>
                <a:cs typeface="Lucida Sans Unicode"/>
              </a:rPr>
              <a:t>.</a:t>
            </a:r>
            <a:endParaRPr sz="255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051785" y="838910"/>
            <a:ext cx="3187065" cy="4235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00" spc="-420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2600" spc="-33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600" spc="-225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2600" spc="-15" dirty="0">
                <a:solidFill>
                  <a:srgbClr val="484644"/>
                </a:solidFill>
                <a:latin typeface="Lucida Sans Unicode"/>
                <a:cs typeface="Lucida Sans Unicode"/>
              </a:rPr>
              <a:t>l</a:t>
            </a:r>
            <a:r>
              <a:rPr sz="2600" spc="-240" dirty="0">
                <a:solidFill>
                  <a:srgbClr val="484644"/>
                </a:solidFill>
                <a:latin typeface="Lucida Sans Unicode"/>
                <a:cs typeface="Lucida Sans Unicode"/>
              </a:rPr>
              <a:t>i</a:t>
            </a:r>
            <a:r>
              <a:rPr sz="2600" spc="-415" dirty="0">
                <a:solidFill>
                  <a:srgbClr val="484644"/>
                </a:solidFill>
                <a:latin typeface="Lucida Sans Unicode"/>
                <a:cs typeface="Lucida Sans Unicode"/>
              </a:rPr>
              <a:t>z</a:t>
            </a:r>
            <a:r>
              <a:rPr sz="2600" spc="-225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2600" spc="-145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2600" spc="-170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600" spc="-150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2600" spc="-33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600" spc="-360" dirty="0">
                <a:solidFill>
                  <a:srgbClr val="484644"/>
                </a:solidFill>
                <a:latin typeface="Lucida Sans Unicode"/>
                <a:cs typeface="Lucida Sans Unicode"/>
              </a:rPr>
              <a:t>u</a:t>
            </a:r>
            <a:r>
              <a:rPr sz="2600" spc="-245" dirty="0">
                <a:solidFill>
                  <a:srgbClr val="484644"/>
                </a:solidFill>
                <a:latin typeface="Lucida Sans Unicode"/>
                <a:cs typeface="Lucida Sans Unicode"/>
              </a:rPr>
              <a:t>n</a:t>
            </a:r>
            <a:r>
              <a:rPr sz="2600" spc="-240" dirty="0">
                <a:solidFill>
                  <a:srgbClr val="484644"/>
                </a:solidFill>
                <a:latin typeface="Lucida Sans Unicode"/>
                <a:cs typeface="Lucida Sans Unicode"/>
              </a:rPr>
              <a:t>i</a:t>
            </a:r>
            <a:r>
              <a:rPr sz="2600" spc="-375" dirty="0">
                <a:solidFill>
                  <a:srgbClr val="484644"/>
                </a:solidFill>
                <a:latin typeface="Lucida Sans Unicode"/>
                <a:cs typeface="Lucida Sans Unicode"/>
              </a:rPr>
              <a:t>ó</a:t>
            </a:r>
            <a:r>
              <a:rPr sz="2600" spc="-240" dirty="0">
                <a:solidFill>
                  <a:srgbClr val="484644"/>
                </a:solidFill>
                <a:latin typeface="Lucida Sans Unicode"/>
                <a:cs typeface="Lucida Sans Unicode"/>
              </a:rPr>
              <a:t>n</a:t>
            </a:r>
            <a:r>
              <a:rPr sz="2600" spc="-170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600" spc="-390" dirty="0">
                <a:solidFill>
                  <a:srgbClr val="484644"/>
                </a:solidFill>
                <a:latin typeface="Lucida Sans Unicode"/>
                <a:cs typeface="Lucida Sans Unicode"/>
              </a:rPr>
              <a:t>g</a:t>
            </a:r>
            <a:r>
              <a:rPr sz="2600" spc="-33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600" spc="-245" dirty="0">
                <a:solidFill>
                  <a:srgbClr val="484644"/>
                </a:solidFill>
                <a:latin typeface="Lucida Sans Unicode"/>
                <a:cs typeface="Lucida Sans Unicode"/>
              </a:rPr>
              <a:t>n</a:t>
            </a:r>
            <a:r>
              <a:rPr sz="2600" spc="-33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600" spc="-150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2600" spc="-225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2600" spc="-10" dirty="0">
                <a:solidFill>
                  <a:srgbClr val="484644"/>
                </a:solidFill>
                <a:latin typeface="Lucida Sans Unicode"/>
                <a:cs typeface="Lucida Sans Unicode"/>
              </a:rPr>
              <a:t>l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051785" y="1231848"/>
            <a:ext cx="2566670" cy="4235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00" spc="-395" dirty="0">
                <a:solidFill>
                  <a:srgbClr val="484644"/>
                </a:solidFill>
                <a:latin typeface="Lucida Sans Unicode"/>
                <a:cs typeface="Lucida Sans Unicode"/>
              </a:rPr>
              <a:t>p</a:t>
            </a:r>
            <a:r>
              <a:rPr sz="2600" spc="-33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600" spc="-150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2600" spc="-240" dirty="0">
                <a:solidFill>
                  <a:srgbClr val="484644"/>
                </a:solidFill>
                <a:latin typeface="Lucida Sans Unicode"/>
                <a:cs typeface="Lucida Sans Unicode"/>
              </a:rPr>
              <a:t>i</a:t>
            </a:r>
            <a:r>
              <a:rPr sz="2600" spc="-375" dirty="0">
                <a:solidFill>
                  <a:srgbClr val="484644"/>
                </a:solidFill>
                <a:latin typeface="Lucida Sans Unicode"/>
                <a:cs typeface="Lucida Sans Unicode"/>
              </a:rPr>
              <a:t>ó</a:t>
            </a:r>
            <a:r>
              <a:rPr sz="2600" spc="-350" dirty="0">
                <a:solidFill>
                  <a:srgbClr val="484644"/>
                </a:solidFill>
                <a:latin typeface="Lucida Sans Unicode"/>
                <a:cs typeface="Lucida Sans Unicode"/>
              </a:rPr>
              <a:t>d</a:t>
            </a:r>
            <a:r>
              <a:rPr sz="2600" spc="-240" dirty="0">
                <a:solidFill>
                  <a:srgbClr val="484644"/>
                </a:solidFill>
                <a:latin typeface="Lucida Sans Unicode"/>
                <a:cs typeface="Lucida Sans Unicode"/>
              </a:rPr>
              <a:t>ic</a:t>
            </a:r>
            <a:r>
              <a:rPr sz="2600" spc="-225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2600" spc="-535" dirty="0">
                <a:solidFill>
                  <a:srgbClr val="484644"/>
                </a:solidFill>
                <a:latin typeface="Lucida Sans Unicode"/>
                <a:cs typeface="Lucida Sans Unicode"/>
              </a:rPr>
              <a:t>m</a:t>
            </a:r>
            <a:r>
              <a:rPr sz="2600" spc="-33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600" spc="-245" dirty="0">
                <a:solidFill>
                  <a:srgbClr val="484644"/>
                </a:solidFill>
                <a:latin typeface="Lucida Sans Unicode"/>
                <a:cs typeface="Lucida Sans Unicode"/>
              </a:rPr>
              <a:t>n</a:t>
            </a:r>
            <a:r>
              <a:rPr sz="2600" dirty="0">
                <a:solidFill>
                  <a:srgbClr val="484644"/>
                </a:solidFill>
                <a:latin typeface="Lucida Sans Unicode"/>
                <a:cs typeface="Lucida Sans Unicode"/>
              </a:rPr>
              <a:t>t</a:t>
            </a:r>
            <a:r>
              <a:rPr sz="2600" spc="-330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600" spc="-170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600" spc="-240" dirty="0">
                <a:solidFill>
                  <a:srgbClr val="484644"/>
                </a:solidFill>
                <a:latin typeface="Lucida Sans Unicode"/>
                <a:cs typeface="Lucida Sans Unicode"/>
              </a:rPr>
              <a:t>c</a:t>
            </a:r>
            <a:r>
              <a:rPr sz="2600" spc="-375" dirty="0">
                <a:solidFill>
                  <a:srgbClr val="484644"/>
                </a:solidFill>
                <a:latin typeface="Lucida Sans Unicode"/>
                <a:cs typeface="Lucida Sans Unicode"/>
              </a:rPr>
              <a:t>o</a:t>
            </a:r>
            <a:r>
              <a:rPr sz="2600" spc="-240" dirty="0">
                <a:solidFill>
                  <a:srgbClr val="484644"/>
                </a:solidFill>
                <a:latin typeface="Lucida Sans Unicode"/>
                <a:cs typeface="Lucida Sans Unicode"/>
              </a:rPr>
              <a:t>n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051785" y="1624786"/>
            <a:ext cx="2682240" cy="4235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00" dirty="0">
                <a:solidFill>
                  <a:srgbClr val="484644"/>
                </a:solidFill>
                <a:latin typeface="Lucida Sans Unicode"/>
                <a:cs typeface="Lucida Sans Unicode"/>
              </a:rPr>
              <a:t>t</a:t>
            </a:r>
            <a:r>
              <a:rPr sz="2600" spc="-360" dirty="0">
                <a:solidFill>
                  <a:srgbClr val="484644"/>
                </a:solidFill>
                <a:latin typeface="Lucida Sans Unicode"/>
                <a:cs typeface="Lucida Sans Unicode"/>
              </a:rPr>
              <a:t>u</a:t>
            </a:r>
            <a:r>
              <a:rPr sz="2600" dirty="0">
                <a:solidFill>
                  <a:srgbClr val="484644"/>
                </a:solidFill>
                <a:latin typeface="Lucida Sans Unicode"/>
                <a:cs typeface="Lucida Sans Unicode"/>
              </a:rPr>
              <a:t>t</a:t>
            </a:r>
            <a:r>
              <a:rPr sz="2600" spc="-375" dirty="0">
                <a:solidFill>
                  <a:srgbClr val="484644"/>
                </a:solidFill>
                <a:latin typeface="Lucida Sans Unicode"/>
                <a:cs typeface="Lucida Sans Unicode"/>
              </a:rPr>
              <a:t>o</a:t>
            </a:r>
            <a:r>
              <a:rPr sz="2600" spc="-150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2600" spc="-33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600" spc="-204" dirty="0">
                <a:solidFill>
                  <a:srgbClr val="484644"/>
                </a:solidFill>
                <a:latin typeface="Lucida Sans Unicode"/>
                <a:cs typeface="Lucida Sans Unicode"/>
              </a:rPr>
              <a:t>s</a:t>
            </a:r>
            <a:r>
              <a:rPr sz="2600" spc="-170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600" spc="-350" dirty="0">
                <a:solidFill>
                  <a:srgbClr val="484644"/>
                </a:solidFill>
                <a:latin typeface="Lucida Sans Unicode"/>
                <a:cs typeface="Lucida Sans Unicode"/>
              </a:rPr>
              <a:t>d</a:t>
            </a:r>
            <a:r>
              <a:rPr sz="2600" spc="-330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600" spc="-170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600" dirty="0">
                <a:solidFill>
                  <a:srgbClr val="484644"/>
                </a:solidFill>
                <a:latin typeface="Lucida Sans Unicode"/>
                <a:cs typeface="Lucida Sans Unicode"/>
              </a:rPr>
              <a:t>t</a:t>
            </a:r>
            <a:r>
              <a:rPr sz="2600" spc="-375" dirty="0">
                <a:solidFill>
                  <a:srgbClr val="484644"/>
                </a:solidFill>
                <a:latin typeface="Lucida Sans Unicode"/>
                <a:cs typeface="Lucida Sans Unicode"/>
              </a:rPr>
              <a:t>o</a:t>
            </a:r>
            <a:r>
              <a:rPr sz="2600" spc="-350" dirty="0">
                <a:solidFill>
                  <a:srgbClr val="484644"/>
                </a:solidFill>
                <a:latin typeface="Lucida Sans Unicode"/>
                <a:cs typeface="Lucida Sans Unicode"/>
              </a:rPr>
              <a:t>d</a:t>
            </a:r>
            <a:r>
              <a:rPr sz="2600" spc="-225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2600" spc="-204" dirty="0">
                <a:solidFill>
                  <a:srgbClr val="484644"/>
                </a:solidFill>
                <a:latin typeface="Lucida Sans Unicode"/>
                <a:cs typeface="Lucida Sans Unicode"/>
              </a:rPr>
              <a:t>s</a:t>
            </a:r>
            <a:r>
              <a:rPr sz="2600" spc="-170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600" spc="-15" dirty="0">
                <a:solidFill>
                  <a:srgbClr val="484644"/>
                </a:solidFill>
                <a:latin typeface="Lucida Sans Unicode"/>
                <a:cs typeface="Lucida Sans Unicode"/>
              </a:rPr>
              <a:t>l</a:t>
            </a:r>
            <a:r>
              <a:rPr sz="2600" spc="-225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2600" spc="-204" dirty="0">
                <a:solidFill>
                  <a:srgbClr val="484644"/>
                </a:solidFill>
                <a:latin typeface="Lucida Sans Unicode"/>
                <a:cs typeface="Lucida Sans Unicode"/>
              </a:rPr>
              <a:t>s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051785" y="2017725"/>
            <a:ext cx="843280" cy="4235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00" spc="-270" dirty="0">
                <a:solidFill>
                  <a:srgbClr val="484644"/>
                </a:solidFill>
                <a:latin typeface="Lucida Sans Unicode"/>
                <a:cs typeface="Lucida Sans Unicode"/>
              </a:rPr>
              <a:t>sedes.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051785" y="2803603"/>
            <a:ext cx="2835275" cy="4235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00" spc="-46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600" spc="-245" dirty="0">
                <a:solidFill>
                  <a:srgbClr val="484644"/>
                </a:solidFill>
                <a:latin typeface="Lucida Sans Unicode"/>
                <a:cs typeface="Lucida Sans Unicode"/>
              </a:rPr>
              <a:t>v</a:t>
            </a:r>
            <a:r>
              <a:rPr sz="2600" spc="-225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2600" spc="-15" dirty="0">
                <a:solidFill>
                  <a:srgbClr val="484644"/>
                </a:solidFill>
                <a:latin typeface="Lucida Sans Unicode"/>
                <a:cs typeface="Lucida Sans Unicode"/>
              </a:rPr>
              <a:t>l</a:t>
            </a:r>
            <a:r>
              <a:rPr sz="2600" spc="-360" dirty="0">
                <a:solidFill>
                  <a:srgbClr val="484644"/>
                </a:solidFill>
                <a:latin typeface="Lucida Sans Unicode"/>
                <a:cs typeface="Lucida Sans Unicode"/>
              </a:rPr>
              <a:t>u</a:t>
            </a:r>
            <a:r>
              <a:rPr sz="2600" spc="-225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2600" spc="-145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2600" spc="-170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600" spc="-33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600" spc="-10" dirty="0">
                <a:solidFill>
                  <a:srgbClr val="484644"/>
                </a:solidFill>
                <a:latin typeface="Lucida Sans Unicode"/>
                <a:cs typeface="Lucida Sans Unicode"/>
              </a:rPr>
              <a:t>l</a:t>
            </a:r>
            <a:r>
              <a:rPr sz="2600" spc="-170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600" spc="-350" dirty="0">
                <a:solidFill>
                  <a:srgbClr val="484644"/>
                </a:solidFill>
                <a:latin typeface="Lucida Sans Unicode"/>
                <a:cs typeface="Lucida Sans Unicode"/>
              </a:rPr>
              <a:t>d</a:t>
            </a:r>
            <a:r>
              <a:rPr sz="2600" spc="-33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600" spc="-210" dirty="0">
                <a:solidFill>
                  <a:srgbClr val="484644"/>
                </a:solidFill>
                <a:latin typeface="Lucida Sans Unicode"/>
                <a:cs typeface="Lucida Sans Unicode"/>
              </a:rPr>
              <a:t>s</a:t>
            </a:r>
            <a:r>
              <a:rPr sz="2600" spc="-33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600" spc="-535" dirty="0">
                <a:solidFill>
                  <a:srgbClr val="484644"/>
                </a:solidFill>
                <a:latin typeface="Lucida Sans Unicode"/>
                <a:cs typeface="Lucida Sans Unicode"/>
              </a:rPr>
              <a:t>m</a:t>
            </a:r>
            <a:r>
              <a:rPr sz="2600" spc="-395" dirty="0">
                <a:solidFill>
                  <a:srgbClr val="484644"/>
                </a:solidFill>
                <a:latin typeface="Lucida Sans Unicode"/>
                <a:cs typeface="Lucida Sans Unicode"/>
              </a:rPr>
              <a:t>p</a:t>
            </a:r>
            <a:r>
              <a:rPr sz="2600" spc="-33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600" spc="-245" dirty="0">
                <a:solidFill>
                  <a:srgbClr val="484644"/>
                </a:solidFill>
                <a:latin typeface="Lucida Sans Unicode"/>
                <a:cs typeface="Lucida Sans Unicode"/>
              </a:rPr>
              <a:t>ñ</a:t>
            </a:r>
            <a:r>
              <a:rPr sz="2600" spc="-370" dirty="0">
                <a:solidFill>
                  <a:srgbClr val="484644"/>
                </a:solidFill>
                <a:latin typeface="Lucida Sans Unicode"/>
                <a:cs typeface="Lucida Sans Unicode"/>
              </a:rPr>
              <a:t>o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051785" y="3196542"/>
            <a:ext cx="2741295" cy="4235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00" spc="-350" dirty="0">
                <a:solidFill>
                  <a:srgbClr val="484644"/>
                </a:solidFill>
                <a:latin typeface="Lucida Sans Unicode"/>
                <a:cs typeface="Lucida Sans Unicode"/>
              </a:rPr>
              <a:t>d</a:t>
            </a:r>
            <a:r>
              <a:rPr sz="2600" spc="-330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600" spc="-170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600" spc="-15" dirty="0">
                <a:solidFill>
                  <a:srgbClr val="484644"/>
                </a:solidFill>
                <a:latin typeface="Lucida Sans Unicode"/>
                <a:cs typeface="Lucida Sans Unicode"/>
              </a:rPr>
              <a:t>l</a:t>
            </a:r>
            <a:r>
              <a:rPr sz="2600" spc="-375" dirty="0">
                <a:solidFill>
                  <a:srgbClr val="484644"/>
                </a:solidFill>
                <a:latin typeface="Lucida Sans Unicode"/>
                <a:cs typeface="Lucida Sans Unicode"/>
              </a:rPr>
              <a:t>o</a:t>
            </a:r>
            <a:r>
              <a:rPr sz="2600" spc="-204" dirty="0">
                <a:solidFill>
                  <a:srgbClr val="484644"/>
                </a:solidFill>
                <a:latin typeface="Lucida Sans Unicode"/>
                <a:cs typeface="Lucida Sans Unicode"/>
              </a:rPr>
              <a:t>s</a:t>
            </a:r>
            <a:r>
              <a:rPr sz="2600" spc="-170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600" spc="-375" dirty="0">
                <a:solidFill>
                  <a:srgbClr val="484644"/>
                </a:solidFill>
                <a:latin typeface="Lucida Sans Unicode"/>
                <a:cs typeface="Lucida Sans Unicode"/>
              </a:rPr>
              <a:t>T</a:t>
            </a:r>
            <a:r>
              <a:rPr sz="2600" spc="-360" dirty="0">
                <a:solidFill>
                  <a:srgbClr val="484644"/>
                </a:solidFill>
                <a:latin typeface="Lucida Sans Unicode"/>
                <a:cs typeface="Lucida Sans Unicode"/>
              </a:rPr>
              <a:t>u</a:t>
            </a:r>
            <a:r>
              <a:rPr sz="2600" dirty="0">
                <a:solidFill>
                  <a:srgbClr val="484644"/>
                </a:solidFill>
                <a:latin typeface="Lucida Sans Unicode"/>
                <a:cs typeface="Lucida Sans Unicode"/>
              </a:rPr>
              <a:t>t</a:t>
            </a:r>
            <a:r>
              <a:rPr sz="2600" spc="-375" dirty="0">
                <a:solidFill>
                  <a:srgbClr val="484644"/>
                </a:solidFill>
                <a:latin typeface="Lucida Sans Unicode"/>
                <a:cs typeface="Lucida Sans Unicode"/>
              </a:rPr>
              <a:t>o</a:t>
            </a:r>
            <a:r>
              <a:rPr sz="2600" spc="-150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2600" spc="-33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600" spc="-204" dirty="0">
                <a:solidFill>
                  <a:srgbClr val="484644"/>
                </a:solidFill>
                <a:latin typeface="Lucida Sans Unicode"/>
                <a:cs typeface="Lucida Sans Unicode"/>
              </a:rPr>
              <a:t>s</a:t>
            </a:r>
            <a:r>
              <a:rPr sz="2600" spc="-170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600" spc="-335" dirty="0">
                <a:solidFill>
                  <a:srgbClr val="484644"/>
                </a:solidFill>
                <a:latin typeface="Lucida Sans Unicode"/>
                <a:cs typeface="Lucida Sans Unicode"/>
              </a:rPr>
              <a:t>2</a:t>
            </a:r>
            <a:r>
              <a:rPr sz="2600" spc="-260" dirty="0">
                <a:solidFill>
                  <a:srgbClr val="484644"/>
                </a:solidFill>
                <a:latin typeface="Lucida Sans Unicode"/>
                <a:cs typeface="Lucida Sans Unicode"/>
              </a:rPr>
              <a:t>0</a:t>
            </a:r>
            <a:r>
              <a:rPr sz="2600" spc="-335" dirty="0">
                <a:solidFill>
                  <a:srgbClr val="484644"/>
                </a:solidFill>
                <a:latin typeface="Lucida Sans Unicode"/>
                <a:cs typeface="Lucida Sans Unicode"/>
              </a:rPr>
              <a:t>2</a:t>
            </a:r>
            <a:r>
              <a:rPr lang="es-ES" sz="2600" spc="-335" dirty="0">
                <a:solidFill>
                  <a:srgbClr val="484644"/>
                </a:solidFill>
                <a:latin typeface="Lucida Sans Unicode"/>
                <a:cs typeface="Lucida Sans Unicode"/>
              </a:rPr>
              <a:t>3</a:t>
            </a:r>
            <a:r>
              <a:rPr sz="2600" spc="-165" dirty="0">
                <a:solidFill>
                  <a:srgbClr val="484644"/>
                </a:solidFill>
                <a:latin typeface="Lucida Sans Unicode"/>
                <a:cs typeface="Lucida Sans Unicode"/>
              </a:rPr>
              <a:t>.</a:t>
            </a:r>
            <a:endParaRPr sz="2600" dirty="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61706" y="5112368"/>
            <a:ext cx="3101975" cy="459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50" spc="-465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2850" spc="-37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850" spc="-270" dirty="0">
                <a:solidFill>
                  <a:srgbClr val="484644"/>
                </a:solidFill>
                <a:latin typeface="Lucida Sans Unicode"/>
                <a:cs typeface="Lucida Sans Unicode"/>
              </a:rPr>
              <a:t>c</a:t>
            </a:r>
            <a:r>
              <a:rPr sz="2850" spc="-37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850" spc="-440" dirty="0">
                <a:solidFill>
                  <a:srgbClr val="484644"/>
                </a:solidFill>
                <a:latin typeface="Lucida Sans Unicode"/>
                <a:cs typeface="Lucida Sans Unicode"/>
              </a:rPr>
              <a:t>p</a:t>
            </a:r>
            <a:r>
              <a:rPr sz="2850" spc="-270" dirty="0">
                <a:solidFill>
                  <a:srgbClr val="484644"/>
                </a:solidFill>
                <a:latin typeface="Lucida Sans Unicode"/>
                <a:cs typeface="Lucida Sans Unicode"/>
              </a:rPr>
              <a:t>ci</a:t>
            </a:r>
            <a:r>
              <a:rPr sz="2850" spc="-420" dirty="0">
                <a:solidFill>
                  <a:srgbClr val="484644"/>
                </a:solidFill>
                <a:latin typeface="Lucida Sans Unicode"/>
                <a:cs typeface="Lucida Sans Unicode"/>
              </a:rPr>
              <a:t>o</a:t>
            </a:r>
            <a:r>
              <a:rPr sz="2850" spc="-280" dirty="0">
                <a:solidFill>
                  <a:srgbClr val="484644"/>
                </a:solidFill>
                <a:latin typeface="Lucida Sans Unicode"/>
                <a:cs typeface="Lucida Sans Unicode"/>
              </a:rPr>
              <a:t>n</a:t>
            </a:r>
            <a:r>
              <a:rPr sz="2850" spc="-254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2850" spc="-165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2850" spc="-195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850" spc="-270" dirty="0">
                <a:solidFill>
                  <a:srgbClr val="484644"/>
                </a:solidFill>
                <a:latin typeface="Lucida Sans Unicode"/>
                <a:cs typeface="Lucida Sans Unicode"/>
              </a:rPr>
              <a:t>i</a:t>
            </a:r>
            <a:r>
              <a:rPr sz="2850" spc="-280" dirty="0">
                <a:solidFill>
                  <a:srgbClr val="484644"/>
                </a:solidFill>
                <a:latin typeface="Lucida Sans Unicode"/>
                <a:cs typeface="Lucida Sans Unicode"/>
              </a:rPr>
              <a:t>n</a:t>
            </a:r>
            <a:r>
              <a:rPr sz="2850" spc="280" dirty="0">
                <a:solidFill>
                  <a:srgbClr val="484644"/>
                </a:solidFill>
                <a:latin typeface="Lucida Sans Unicode"/>
                <a:cs typeface="Lucida Sans Unicode"/>
              </a:rPr>
              <a:t>f</a:t>
            </a:r>
            <a:r>
              <a:rPr sz="2850" spc="-420" dirty="0">
                <a:solidFill>
                  <a:srgbClr val="484644"/>
                </a:solidFill>
                <a:latin typeface="Lucida Sans Unicode"/>
                <a:cs typeface="Lucida Sans Unicode"/>
              </a:rPr>
              <a:t>o</a:t>
            </a:r>
            <a:r>
              <a:rPr sz="2850" spc="-170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2850" spc="-600" dirty="0">
                <a:solidFill>
                  <a:srgbClr val="484644"/>
                </a:solidFill>
                <a:latin typeface="Lucida Sans Unicode"/>
                <a:cs typeface="Lucida Sans Unicode"/>
              </a:rPr>
              <a:t>m</a:t>
            </a:r>
            <a:r>
              <a:rPr sz="2850" spc="-37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850" spc="-235" dirty="0">
                <a:solidFill>
                  <a:srgbClr val="484644"/>
                </a:solidFill>
                <a:latin typeface="Lucida Sans Unicode"/>
                <a:cs typeface="Lucida Sans Unicode"/>
              </a:rPr>
              <a:t>s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61706" y="5540400"/>
            <a:ext cx="2181225" cy="459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50" spc="-395" dirty="0">
                <a:solidFill>
                  <a:srgbClr val="484644"/>
                </a:solidFill>
                <a:latin typeface="Lucida Sans Unicode"/>
                <a:cs typeface="Lucida Sans Unicode"/>
              </a:rPr>
              <a:t>d</a:t>
            </a:r>
            <a:r>
              <a:rPr sz="2850" spc="-37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850" spc="-15" dirty="0">
                <a:solidFill>
                  <a:srgbClr val="484644"/>
                </a:solidFill>
                <a:latin typeface="Lucida Sans Unicode"/>
                <a:cs typeface="Lucida Sans Unicode"/>
              </a:rPr>
              <a:t>l</a:t>
            </a:r>
            <a:r>
              <a:rPr sz="2850" spc="-195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850" spc="-420" dirty="0">
                <a:solidFill>
                  <a:srgbClr val="484644"/>
                </a:solidFill>
                <a:latin typeface="Lucida Sans Unicode"/>
                <a:cs typeface="Lucida Sans Unicode"/>
              </a:rPr>
              <a:t>T</a:t>
            </a:r>
            <a:r>
              <a:rPr sz="2850" spc="-265" dirty="0">
                <a:solidFill>
                  <a:srgbClr val="484644"/>
                </a:solidFill>
                <a:latin typeface="Lucida Sans Unicode"/>
                <a:cs typeface="Lucida Sans Unicode"/>
              </a:rPr>
              <a:t>F</a:t>
            </a:r>
            <a:r>
              <a:rPr sz="2850" spc="-385" dirty="0">
                <a:solidFill>
                  <a:srgbClr val="484644"/>
                </a:solidFill>
                <a:latin typeface="Lucida Sans Unicode"/>
                <a:cs typeface="Lucida Sans Unicode"/>
              </a:rPr>
              <a:t>G</a:t>
            </a:r>
            <a:r>
              <a:rPr sz="2850" spc="-195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850" spc="-254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2850" spc="-15" dirty="0">
                <a:solidFill>
                  <a:srgbClr val="484644"/>
                </a:solidFill>
                <a:latin typeface="Lucida Sans Unicode"/>
                <a:cs typeface="Lucida Sans Unicode"/>
              </a:rPr>
              <a:t>l</a:t>
            </a:r>
            <a:r>
              <a:rPr sz="2850" spc="-195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850" spc="-625" dirty="0">
                <a:solidFill>
                  <a:srgbClr val="484644"/>
                </a:solidFill>
                <a:latin typeface="Lucida Sans Unicode"/>
                <a:cs typeface="Lucida Sans Unicode"/>
              </a:rPr>
              <a:t>C</a:t>
            </a:r>
            <a:r>
              <a:rPr sz="2850" spc="-415" dirty="0">
                <a:solidFill>
                  <a:srgbClr val="484644"/>
                </a:solidFill>
                <a:latin typeface="Lucida Sans Unicode"/>
                <a:cs typeface="Lucida Sans Unicode"/>
              </a:rPr>
              <a:t>T</a:t>
            </a:r>
            <a:r>
              <a:rPr sz="2850" spc="-195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850" spc="-25" dirty="0">
                <a:solidFill>
                  <a:srgbClr val="484644"/>
                </a:solidFill>
                <a:latin typeface="Lucida Sans Unicode"/>
                <a:cs typeface="Lucida Sans Unicode"/>
              </a:rPr>
              <a:t>y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061706" y="5968431"/>
            <a:ext cx="1908175" cy="459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50" spc="-440" dirty="0">
                <a:solidFill>
                  <a:srgbClr val="484644"/>
                </a:solidFill>
                <a:latin typeface="Lucida Sans Unicode"/>
                <a:cs typeface="Lucida Sans Unicode"/>
              </a:rPr>
              <a:t>p</a:t>
            </a:r>
            <a:r>
              <a:rPr sz="2850" spc="-420" dirty="0">
                <a:solidFill>
                  <a:srgbClr val="484644"/>
                </a:solidFill>
                <a:latin typeface="Lucida Sans Unicode"/>
                <a:cs typeface="Lucida Sans Unicode"/>
              </a:rPr>
              <a:t>o</a:t>
            </a:r>
            <a:r>
              <a:rPr sz="2850" spc="-170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2850" spc="-5" dirty="0">
                <a:solidFill>
                  <a:srgbClr val="484644"/>
                </a:solidFill>
                <a:latin typeface="Lucida Sans Unicode"/>
                <a:cs typeface="Lucida Sans Unicode"/>
              </a:rPr>
              <a:t>t</a:t>
            </a:r>
            <a:r>
              <a:rPr sz="2850" spc="-254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2850" spc="280" dirty="0">
                <a:solidFill>
                  <a:srgbClr val="484644"/>
                </a:solidFill>
                <a:latin typeface="Lucida Sans Unicode"/>
                <a:cs typeface="Lucida Sans Unicode"/>
              </a:rPr>
              <a:t>f</a:t>
            </a:r>
            <a:r>
              <a:rPr sz="2850" spc="-420" dirty="0">
                <a:solidFill>
                  <a:srgbClr val="484644"/>
                </a:solidFill>
                <a:latin typeface="Lucida Sans Unicode"/>
                <a:cs typeface="Lucida Sans Unicode"/>
              </a:rPr>
              <a:t>o</a:t>
            </a:r>
            <a:r>
              <a:rPr sz="2850" spc="-20" dirty="0">
                <a:solidFill>
                  <a:srgbClr val="484644"/>
                </a:solidFill>
                <a:latin typeface="Lucida Sans Unicode"/>
                <a:cs typeface="Lucida Sans Unicode"/>
              </a:rPr>
              <a:t>l</a:t>
            </a:r>
            <a:r>
              <a:rPr sz="2850" spc="-270" dirty="0">
                <a:solidFill>
                  <a:srgbClr val="484644"/>
                </a:solidFill>
                <a:latin typeface="Lucida Sans Unicode"/>
                <a:cs typeface="Lucida Sans Unicode"/>
              </a:rPr>
              <a:t>i</a:t>
            </a:r>
            <a:r>
              <a:rPr sz="2850" spc="-415" dirty="0">
                <a:solidFill>
                  <a:srgbClr val="484644"/>
                </a:solidFill>
                <a:latin typeface="Lucida Sans Unicode"/>
                <a:cs typeface="Lucida Sans Unicode"/>
              </a:rPr>
              <a:t>o</a:t>
            </a:r>
            <a:r>
              <a:rPr sz="2850" spc="-195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850" spc="-395" dirty="0">
                <a:solidFill>
                  <a:srgbClr val="484644"/>
                </a:solidFill>
                <a:latin typeface="Lucida Sans Unicode"/>
                <a:cs typeface="Lucida Sans Unicode"/>
              </a:rPr>
              <a:t>d</a:t>
            </a:r>
            <a:r>
              <a:rPr sz="2850" spc="-370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061706" y="6396463"/>
            <a:ext cx="2489835" cy="459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50" spc="-37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850" spc="-275" dirty="0">
                <a:solidFill>
                  <a:srgbClr val="484644"/>
                </a:solidFill>
                <a:latin typeface="Lucida Sans Unicode"/>
                <a:cs typeface="Lucida Sans Unicode"/>
              </a:rPr>
              <a:t>v</a:t>
            </a:r>
            <a:r>
              <a:rPr sz="2850" spc="-270" dirty="0">
                <a:solidFill>
                  <a:srgbClr val="484644"/>
                </a:solidFill>
                <a:latin typeface="Lucida Sans Unicode"/>
                <a:cs typeface="Lucida Sans Unicode"/>
              </a:rPr>
              <a:t>i</a:t>
            </a:r>
            <a:r>
              <a:rPr sz="2850" spc="-395" dirty="0">
                <a:solidFill>
                  <a:srgbClr val="484644"/>
                </a:solidFill>
                <a:latin typeface="Lucida Sans Unicode"/>
                <a:cs typeface="Lucida Sans Unicode"/>
              </a:rPr>
              <a:t>d</a:t>
            </a:r>
            <a:r>
              <a:rPr sz="2850" spc="-37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850" spc="-280" dirty="0">
                <a:solidFill>
                  <a:srgbClr val="484644"/>
                </a:solidFill>
                <a:latin typeface="Lucida Sans Unicode"/>
                <a:cs typeface="Lucida Sans Unicode"/>
              </a:rPr>
              <a:t>n</a:t>
            </a:r>
            <a:r>
              <a:rPr sz="2850" spc="-270" dirty="0">
                <a:solidFill>
                  <a:srgbClr val="484644"/>
                </a:solidFill>
                <a:latin typeface="Lucida Sans Unicode"/>
                <a:cs typeface="Lucida Sans Unicode"/>
              </a:rPr>
              <a:t>ci</a:t>
            </a:r>
            <a:r>
              <a:rPr sz="2850" spc="-254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2850" spc="-235" dirty="0">
                <a:solidFill>
                  <a:srgbClr val="484644"/>
                </a:solidFill>
                <a:latin typeface="Lucida Sans Unicode"/>
                <a:cs typeface="Lucida Sans Unicode"/>
              </a:rPr>
              <a:t>s</a:t>
            </a:r>
            <a:r>
              <a:rPr sz="2850" spc="-195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850" spc="35" dirty="0">
                <a:solidFill>
                  <a:srgbClr val="484644"/>
                </a:solidFill>
                <a:latin typeface="Lucida Sans Unicode"/>
                <a:cs typeface="Lucida Sans Unicode"/>
              </a:rPr>
              <a:t>(</a:t>
            </a:r>
            <a:r>
              <a:rPr sz="2850" spc="-355" dirty="0">
                <a:solidFill>
                  <a:srgbClr val="484644"/>
                </a:solidFill>
                <a:latin typeface="Lucida Sans Unicode"/>
                <a:cs typeface="Lucida Sans Unicode"/>
              </a:rPr>
              <a:t>3</a:t>
            </a:r>
            <a:r>
              <a:rPr sz="2850" spc="-290" dirty="0">
                <a:solidFill>
                  <a:srgbClr val="484644"/>
                </a:solidFill>
                <a:latin typeface="Lucida Sans Unicode"/>
                <a:cs typeface="Lucida Sans Unicode"/>
              </a:rPr>
              <a:t>0</a:t>
            </a:r>
            <a:r>
              <a:rPr sz="2850" spc="-195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850" spc="-395" dirty="0">
                <a:solidFill>
                  <a:srgbClr val="484644"/>
                </a:solidFill>
                <a:latin typeface="Lucida Sans Unicode"/>
                <a:cs typeface="Lucida Sans Unicode"/>
              </a:rPr>
              <a:t>d</a:t>
            </a:r>
            <a:r>
              <a:rPr sz="2850" spc="-370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61706" y="6824495"/>
            <a:ext cx="2486025" cy="459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50" spc="-240" dirty="0">
                <a:solidFill>
                  <a:srgbClr val="484644"/>
                </a:solidFill>
                <a:latin typeface="Lucida Sans Unicode"/>
                <a:cs typeface="Lucida Sans Unicode"/>
              </a:rPr>
              <a:t>s</a:t>
            </a:r>
            <a:r>
              <a:rPr sz="2850" spc="-37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850" spc="-5" dirty="0">
                <a:solidFill>
                  <a:srgbClr val="484644"/>
                </a:solidFill>
                <a:latin typeface="Lucida Sans Unicode"/>
                <a:cs typeface="Lucida Sans Unicode"/>
              </a:rPr>
              <a:t>t</a:t>
            </a:r>
            <a:r>
              <a:rPr sz="2850" spc="-270" dirty="0">
                <a:solidFill>
                  <a:srgbClr val="484644"/>
                </a:solidFill>
                <a:latin typeface="Lucida Sans Unicode"/>
                <a:cs typeface="Lucida Sans Unicode"/>
              </a:rPr>
              <a:t>i</a:t>
            </a:r>
            <a:r>
              <a:rPr sz="2850" spc="-37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850" spc="-600" dirty="0">
                <a:solidFill>
                  <a:srgbClr val="484644"/>
                </a:solidFill>
                <a:latin typeface="Lucida Sans Unicode"/>
                <a:cs typeface="Lucida Sans Unicode"/>
              </a:rPr>
              <a:t>m</a:t>
            </a:r>
            <a:r>
              <a:rPr sz="2850" spc="-280" dirty="0">
                <a:solidFill>
                  <a:srgbClr val="484644"/>
                </a:solidFill>
                <a:latin typeface="Lucida Sans Unicode"/>
                <a:cs typeface="Lucida Sans Unicode"/>
              </a:rPr>
              <a:t>b</a:t>
            </a:r>
            <a:r>
              <a:rPr sz="2850" spc="-170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2850" spc="-37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850" spc="-80" dirty="0">
                <a:solidFill>
                  <a:srgbClr val="484644"/>
                </a:solidFill>
                <a:latin typeface="Lucida Sans Unicode"/>
                <a:cs typeface="Lucida Sans Unicode"/>
              </a:rPr>
              <a:t>)</a:t>
            </a:r>
            <a:r>
              <a:rPr sz="2850" spc="-195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850" spc="-395" dirty="0">
                <a:solidFill>
                  <a:srgbClr val="484644"/>
                </a:solidFill>
                <a:latin typeface="Lucida Sans Unicode"/>
                <a:cs typeface="Lucida Sans Unicode"/>
              </a:rPr>
              <a:t>d</a:t>
            </a:r>
            <a:r>
              <a:rPr sz="2850" spc="-370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850" spc="-195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850" spc="-20" dirty="0">
                <a:solidFill>
                  <a:srgbClr val="484644"/>
                </a:solidFill>
                <a:latin typeface="Lucida Sans Unicode"/>
                <a:cs typeface="Lucida Sans Unicode"/>
              </a:rPr>
              <a:t>l</a:t>
            </a:r>
            <a:r>
              <a:rPr sz="2850" spc="-420" dirty="0">
                <a:solidFill>
                  <a:srgbClr val="484644"/>
                </a:solidFill>
                <a:latin typeface="Lucida Sans Unicode"/>
                <a:cs typeface="Lucida Sans Unicode"/>
              </a:rPr>
              <a:t>o</a:t>
            </a:r>
            <a:r>
              <a:rPr sz="2850" spc="-235" dirty="0">
                <a:solidFill>
                  <a:srgbClr val="484644"/>
                </a:solidFill>
                <a:latin typeface="Lucida Sans Unicode"/>
                <a:cs typeface="Lucida Sans Unicode"/>
              </a:rPr>
              <a:t>s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61706" y="7252526"/>
            <a:ext cx="1171575" cy="459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50" spc="-225" dirty="0">
                <a:solidFill>
                  <a:srgbClr val="484644"/>
                </a:solidFill>
                <a:latin typeface="Lucida Sans Unicode"/>
                <a:cs typeface="Lucida Sans Unicode"/>
              </a:rPr>
              <a:t>tutores.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051785" y="5356604"/>
            <a:ext cx="3028950" cy="441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00" spc="-480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700" spc="-10" dirty="0">
                <a:solidFill>
                  <a:srgbClr val="484644"/>
                </a:solidFill>
                <a:latin typeface="Lucida Sans Unicode"/>
                <a:cs typeface="Lucida Sans Unicode"/>
              </a:rPr>
              <a:t>l</a:t>
            </a:r>
            <a:r>
              <a:rPr sz="2700" spc="-229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2700" spc="-250" dirty="0">
                <a:solidFill>
                  <a:srgbClr val="484644"/>
                </a:solidFill>
                <a:latin typeface="Lucida Sans Unicode"/>
                <a:cs typeface="Lucida Sans Unicode"/>
              </a:rPr>
              <a:t>b</a:t>
            </a:r>
            <a:r>
              <a:rPr sz="2700" spc="-380" dirty="0">
                <a:solidFill>
                  <a:srgbClr val="484644"/>
                </a:solidFill>
                <a:latin typeface="Lucida Sans Unicode"/>
                <a:cs typeface="Lucida Sans Unicode"/>
              </a:rPr>
              <a:t>o</a:t>
            </a:r>
            <a:r>
              <a:rPr sz="2700" spc="-150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2700" spc="-229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2700" spc="-145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2700" spc="-175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700" spc="-5" dirty="0">
                <a:solidFill>
                  <a:srgbClr val="484644"/>
                </a:solidFill>
                <a:latin typeface="Lucida Sans Unicode"/>
                <a:cs typeface="Lucida Sans Unicode"/>
              </a:rPr>
              <a:t>y</a:t>
            </a:r>
            <a:r>
              <a:rPr sz="2700" spc="-175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700" spc="-34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700" spc="-250" dirty="0">
                <a:solidFill>
                  <a:srgbClr val="484644"/>
                </a:solidFill>
                <a:latin typeface="Lucida Sans Unicode"/>
                <a:cs typeface="Lucida Sans Unicode"/>
              </a:rPr>
              <a:t>n</a:t>
            </a:r>
            <a:r>
              <a:rPr sz="2700" spc="5" dirty="0">
                <a:solidFill>
                  <a:srgbClr val="484644"/>
                </a:solidFill>
                <a:latin typeface="Lucida Sans Unicode"/>
                <a:cs typeface="Lucida Sans Unicode"/>
              </a:rPr>
              <a:t>t</a:t>
            </a:r>
            <a:r>
              <a:rPr sz="2700" spc="-150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2700" spc="-34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700" spc="-395" dirty="0">
                <a:solidFill>
                  <a:srgbClr val="484644"/>
                </a:solidFill>
                <a:latin typeface="Lucida Sans Unicode"/>
                <a:cs typeface="Lucida Sans Unicode"/>
              </a:rPr>
              <a:t>g</a:t>
            </a:r>
            <a:r>
              <a:rPr sz="2700" spc="-229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2700" spc="-145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2700" spc="-175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700" spc="-34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700" spc="-5" dirty="0">
                <a:solidFill>
                  <a:srgbClr val="484644"/>
                </a:solidFill>
                <a:latin typeface="Lucida Sans Unicode"/>
                <a:cs typeface="Lucida Sans Unicode"/>
              </a:rPr>
              <a:t>l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051785" y="5766502"/>
            <a:ext cx="3071495" cy="441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00" spc="-135" dirty="0">
                <a:solidFill>
                  <a:srgbClr val="484644"/>
                </a:solidFill>
                <a:latin typeface="Lucida Sans Unicode"/>
                <a:cs typeface="Lucida Sans Unicode"/>
              </a:rPr>
              <a:t>I</a:t>
            </a:r>
            <a:r>
              <a:rPr sz="2700" spc="-250" dirty="0">
                <a:solidFill>
                  <a:srgbClr val="484644"/>
                </a:solidFill>
                <a:latin typeface="Lucida Sans Unicode"/>
                <a:cs typeface="Lucida Sans Unicode"/>
              </a:rPr>
              <a:t>n</a:t>
            </a:r>
            <a:r>
              <a:rPr sz="2700" spc="280" dirty="0">
                <a:solidFill>
                  <a:srgbClr val="484644"/>
                </a:solidFill>
                <a:latin typeface="Lucida Sans Unicode"/>
                <a:cs typeface="Lucida Sans Unicode"/>
              </a:rPr>
              <a:t>f</a:t>
            </a:r>
            <a:r>
              <a:rPr sz="2700" spc="-380" dirty="0">
                <a:solidFill>
                  <a:srgbClr val="484644"/>
                </a:solidFill>
                <a:latin typeface="Lucida Sans Unicode"/>
                <a:cs typeface="Lucida Sans Unicode"/>
              </a:rPr>
              <a:t>o</a:t>
            </a:r>
            <a:r>
              <a:rPr sz="2700" spc="-150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2700" spc="-545" dirty="0">
                <a:solidFill>
                  <a:srgbClr val="484644"/>
                </a:solidFill>
                <a:latin typeface="Lucida Sans Unicode"/>
                <a:cs typeface="Lucida Sans Unicode"/>
              </a:rPr>
              <a:t>m</a:t>
            </a:r>
            <a:r>
              <a:rPr sz="2700" spc="-340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700" spc="-175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700" spc="-360" dirty="0">
                <a:solidFill>
                  <a:srgbClr val="484644"/>
                </a:solidFill>
                <a:latin typeface="Lucida Sans Unicode"/>
                <a:cs typeface="Lucida Sans Unicode"/>
              </a:rPr>
              <a:t>d</a:t>
            </a:r>
            <a:r>
              <a:rPr sz="2700" spc="-340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700" spc="-175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700" spc="-34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700" spc="-250" dirty="0">
                <a:solidFill>
                  <a:srgbClr val="484644"/>
                </a:solidFill>
                <a:latin typeface="Lucida Sans Unicode"/>
                <a:cs typeface="Lucida Sans Unicode"/>
              </a:rPr>
              <a:t>v</a:t>
            </a:r>
            <a:r>
              <a:rPr sz="2700" spc="-229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2700" spc="-10" dirty="0">
                <a:solidFill>
                  <a:srgbClr val="484644"/>
                </a:solidFill>
                <a:latin typeface="Lucida Sans Unicode"/>
                <a:cs typeface="Lucida Sans Unicode"/>
              </a:rPr>
              <a:t>l</a:t>
            </a:r>
            <a:r>
              <a:rPr sz="2700" spc="-365" dirty="0">
                <a:solidFill>
                  <a:srgbClr val="484644"/>
                </a:solidFill>
                <a:latin typeface="Lucida Sans Unicode"/>
                <a:cs typeface="Lucida Sans Unicode"/>
              </a:rPr>
              <a:t>u</a:t>
            </a:r>
            <a:r>
              <a:rPr sz="2700" spc="-229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2700" spc="-245" dirty="0">
                <a:solidFill>
                  <a:srgbClr val="484644"/>
                </a:solidFill>
                <a:latin typeface="Lucida Sans Unicode"/>
                <a:cs typeface="Lucida Sans Unicode"/>
              </a:rPr>
              <a:t>c</a:t>
            </a:r>
            <a:r>
              <a:rPr sz="2700" spc="-250" dirty="0">
                <a:solidFill>
                  <a:srgbClr val="484644"/>
                </a:solidFill>
                <a:latin typeface="Lucida Sans Unicode"/>
                <a:cs typeface="Lucida Sans Unicode"/>
              </a:rPr>
              <a:t>i</a:t>
            </a:r>
            <a:r>
              <a:rPr sz="2700" spc="-380" dirty="0">
                <a:solidFill>
                  <a:srgbClr val="484644"/>
                </a:solidFill>
                <a:latin typeface="Lucida Sans Unicode"/>
                <a:cs typeface="Lucida Sans Unicode"/>
              </a:rPr>
              <a:t>ó</a:t>
            </a:r>
            <a:r>
              <a:rPr sz="2700" spc="-245" dirty="0">
                <a:solidFill>
                  <a:srgbClr val="484644"/>
                </a:solidFill>
                <a:latin typeface="Lucida Sans Unicode"/>
                <a:cs typeface="Lucida Sans Unicode"/>
              </a:rPr>
              <a:t>n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051785" y="6176400"/>
            <a:ext cx="2933700" cy="441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00" spc="-250" dirty="0">
                <a:solidFill>
                  <a:srgbClr val="484644"/>
                </a:solidFill>
                <a:latin typeface="Lucida Sans Unicode"/>
                <a:cs typeface="Lucida Sans Unicode"/>
              </a:rPr>
              <a:t>v</a:t>
            </a:r>
            <a:r>
              <a:rPr sz="2700" spc="-229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2700" spc="-10" dirty="0">
                <a:solidFill>
                  <a:srgbClr val="484644"/>
                </a:solidFill>
                <a:latin typeface="Lucida Sans Unicode"/>
                <a:cs typeface="Lucida Sans Unicode"/>
              </a:rPr>
              <a:t>l</a:t>
            </a:r>
            <a:r>
              <a:rPr sz="2700" spc="-380" dirty="0">
                <a:solidFill>
                  <a:srgbClr val="484644"/>
                </a:solidFill>
                <a:latin typeface="Lucida Sans Unicode"/>
                <a:cs typeface="Lucida Sans Unicode"/>
              </a:rPr>
              <a:t>o</a:t>
            </a:r>
            <a:r>
              <a:rPr sz="2700" spc="-150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2700" spc="-229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2700" spc="5" dirty="0">
                <a:solidFill>
                  <a:srgbClr val="484644"/>
                </a:solidFill>
                <a:latin typeface="Lucida Sans Unicode"/>
                <a:cs typeface="Lucida Sans Unicode"/>
              </a:rPr>
              <a:t>t</a:t>
            </a:r>
            <a:r>
              <a:rPr sz="2700" spc="-250" dirty="0">
                <a:solidFill>
                  <a:srgbClr val="484644"/>
                </a:solidFill>
                <a:latin typeface="Lucida Sans Unicode"/>
                <a:cs typeface="Lucida Sans Unicode"/>
              </a:rPr>
              <a:t>iv</a:t>
            </a:r>
            <a:r>
              <a:rPr sz="2700" spc="-225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2700" spc="-175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700" spc="-360" dirty="0">
                <a:solidFill>
                  <a:srgbClr val="484644"/>
                </a:solidFill>
                <a:latin typeface="Lucida Sans Unicode"/>
                <a:cs typeface="Lucida Sans Unicode"/>
              </a:rPr>
              <a:t>d</a:t>
            </a:r>
            <a:r>
              <a:rPr sz="2700" spc="-340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700" spc="-175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700" spc="-405" dirty="0">
                <a:solidFill>
                  <a:srgbClr val="484644"/>
                </a:solidFill>
                <a:latin typeface="Lucida Sans Unicode"/>
                <a:cs typeface="Lucida Sans Unicode"/>
              </a:rPr>
              <a:t>p</a:t>
            </a:r>
            <a:r>
              <a:rPr sz="2700" spc="-150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2700" spc="-380" dirty="0">
                <a:solidFill>
                  <a:srgbClr val="484644"/>
                </a:solidFill>
                <a:latin typeface="Lucida Sans Unicode"/>
                <a:cs typeface="Lucida Sans Unicode"/>
              </a:rPr>
              <a:t>o</a:t>
            </a:r>
            <a:r>
              <a:rPr sz="2700" spc="-245" dirty="0">
                <a:solidFill>
                  <a:srgbClr val="484644"/>
                </a:solidFill>
                <a:latin typeface="Lucida Sans Unicode"/>
                <a:cs typeface="Lucida Sans Unicode"/>
              </a:rPr>
              <a:t>c</a:t>
            </a:r>
            <a:r>
              <a:rPr sz="2700" spc="-34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700" spc="-215" dirty="0">
                <a:solidFill>
                  <a:srgbClr val="484644"/>
                </a:solidFill>
                <a:latin typeface="Lucida Sans Unicode"/>
                <a:cs typeface="Lucida Sans Unicode"/>
              </a:rPr>
              <a:t>s</a:t>
            </a:r>
            <a:r>
              <a:rPr sz="2700" spc="-375" dirty="0">
                <a:solidFill>
                  <a:srgbClr val="484644"/>
                </a:solidFill>
                <a:latin typeface="Lucida Sans Unicode"/>
                <a:cs typeface="Lucida Sans Unicode"/>
              </a:rPr>
              <a:t>o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051785" y="6586298"/>
            <a:ext cx="2284730" cy="441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00" spc="-360" dirty="0">
                <a:solidFill>
                  <a:srgbClr val="484644"/>
                </a:solidFill>
                <a:latin typeface="Lucida Sans Unicode"/>
                <a:cs typeface="Lucida Sans Unicode"/>
              </a:rPr>
              <a:t>d</a:t>
            </a:r>
            <a:r>
              <a:rPr sz="2700" spc="-340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700" spc="-175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700" spc="-10" dirty="0">
                <a:solidFill>
                  <a:srgbClr val="484644"/>
                </a:solidFill>
                <a:latin typeface="Lucida Sans Unicode"/>
                <a:cs typeface="Lucida Sans Unicode"/>
              </a:rPr>
              <a:t>l</a:t>
            </a:r>
            <a:r>
              <a:rPr sz="2700" spc="-380" dirty="0">
                <a:solidFill>
                  <a:srgbClr val="484644"/>
                </a:solidFill>
                <a:latin typeface="Lucida Sans Unicode"/>
                <a:cs typeface="Lucida Sans Unicode"/>
              </a:rPr>
              <a:t>o</a:t>
            </a:r>
            <a:r>
              <a:rPr sz="2700" spc="-210" dirty="0">
                <a:solidFill>
                  <a:srgbClr val="484644"/>
                </a:solidFill>
                <a:latin typeface="Lucida Sans Unicode"/>
                <a:cs typeface="Lucida Sans Unicode"/>
              </a:rPr>
              <a:t>s</a:t>
            </a:r>
            <a:r>
              <a:rPr sz="2700" spc="-175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700" spc="5" dirty="0">
                <a:solidFill>
                  <a:srgbClr val="484644"/>
                </a:solidFill>
                <a:latin typeface="Lucida Sans Unicode"/>
                <a:cs typeface="Lucida Sans Unicode"/>
              </a:rPr>
              <a:t>t</a:t>
            </a:r>
            <a:r>
              <a:rPr sz="2700" spc="-365" dirty="0">
                <a:solidFill>
                  <a:srgbClr val="484644"/>
                </a:solidFill>
                <a:latin typeface="Lucida Sans Unicode"/>
                <a:cs typeface="Lucida Sans Unicode"/>
              </a:rPr>
              <a:t>u</a:t>
            </a:r>
            <a:r>
              <a:rPr sz="2700" spc="5" dirty="0">
                <a:solidFill>
                  <a:srgbClr val="484644"/>
                </a:solidFill>
                <a:latin typeface="Lucida Sans Unicode"/>
                <a:cs typeface="Lucida Sans Unicode"/>
              </a:rPr>
              <a:t>t</a:t>
            </a:r>
            <a:r>
              <a:rPr sz="2700" spc="-380" dirty="0">
                <a:solidFill>
                  <a:srgbClr val="484644"/>
                </a:solidFill>
                <a:latin typeface="Lucida Sans Unicode"/>
                <a:cs typeface="Lucida Sans Unicode"/>
              </a:rPr>
              <a:t>o</a:t>
            </a:r>
            <a:r>
              <a:rPr sz="2700" spc="-150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2700" spc="-34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700" spc="-210" dirty="0">
                <a:solidFill>
                  <a:srgbClr val="484644"/>
                </a:solidFill>
                <a:latin typeface="Lucida Sans Unicode"/>
                <a:cs typeface="Lucida Sans Unicode"/>
              </a:rPr>
              <a:t>s</a:t>
            </a:r>
            <a:r>
              <a:rPr sz="2700" spc="-175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700" spc="-229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2700" spc="-5" dirty="0">
                <a:solidFill>
                  <a:srgbClr val="484644"/>
                </a:solidFill>
                <a:latin typeface="Lucida Sans Unicode"/>
                <a:cs typeface="Lucida Sans Unicode"/>
              </a:rPr>
              <a:t>l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051785" y="6996196"/>
            <a:ext cx="2635250" cy="441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00" spc="-470" dirty="0">
                <a:solidFill>
                  <a:srgbClr val="484644"/>
                </a:solidFill>
                <a:latin typeface="Lucida Sans Unicode"/>
                <a:cs typeface="Lucida Sans Unicode"/>
              </a:rPr>
              <a:t>D</a:t>
            </a:r>
            <a:r>
              <a:rPr sz="2700" spc="-34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700" spc="-245" dirty="0">
                <a:solidFill>
                  <a:srgbClr val="484644"/>
                </a:solidFill>
                <a:latin typeface="Lucida Sans Unicode"/>
                <a:cs typeface="Lucida Sans Unicode"/>
              </a:rPr>
              <a:t>c</a:t>
            </a:r>
            <a:r>
              <a:rPr sz="2700" spc="-229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2700" spc="-250" dirty="0">
                <a:solidFill>
                  <a:srgbClr val="484644"/>
                </a:solidFill>
                <a:latin typeface="Lucida Sans Unicode"/>
                <a:cs typeface="Lucida Sans Unicode"/>
              </a:rPr>
              <a:t>n</a:t>
            </a:r>
            <a:r>
              <a:rPr sz="2700" spc="-375" dirty="0">
                <a:solidFill>
                  <a:srgbClr val="484644"/>
                </a:solidFill>
                <a:latin typeface="Lucida Sans Unicode"/>
                <a:cs typeface="Lucida Sans Unicode"/>
              </a:rPr>
              <a:t>o</a:t>
            </a:r>
            <a:r>
              <a:rPr sz="2700" spc="-175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700" spc="-5" dirty="0">
                <a:solidFill>
                  <a:srgbClr val="484644"/>
                </a:solidFill>
                <a:latin typeface="Lucida Sans Unicode"/>
                <a:cs typeface="Lucida Sans Unicode"/>
              </a:rPr>
              <a:t>y</a:t>
            </a:r>
            <a:r>
              <a:rPr sz="2700" spc="-175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2700" spc="-470" dirty="0">
                <a:solidFill>
                  <a:srgbClr val="484644"/>
                </a:solidFill>
                <a:latin typeface="Lucida Sans Unicode"/>
                <a:cs typeface="Lucida Sans Unicode"/>
              </a:rPr>
              <a:t>D</a:t>
            </a:r>
            <a:r>
              <a:rPr sz="2700" spc="-250" dirty="0">
                <a:solidFill>
                  <a:srgbClr val="484644"/>
                </a:solidFill>
                <a:latin typeface="Lucida Sans Unicode"/>
                <a:cs typeface="Lucida Sans Unicode"/>
              </a:rPr>
              <a:t>i</a:t>
            </a:r>
            <a:r>
              <a:rPr sz="2700" spc="-150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2700" spc="-34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2700" spc="-245" dirty="0">
                <a:solidFill>
                  <a:srgbClr val="484644"/>
                </a:solidFill>
                <a:latin typeface="Lucida Sans Unicode"/>
                <a:cs typeface="Lucida Sans Unicode"/>
              </a:rPr>
              <a:t>c</a:t>
            </a:r>
            <a:r>
              <a:rPr sz="2700" spc="5" dirty="0">
                <a:solidFill>
                  <a:srgbClr val="484644"/>
                </a:solidFill>
                <a:latin typeface="Lucida Sans Unicode"/>
                <a:cs typeface="Lucida Sans Unicode"/>
              </a:rPr>
              <a:t>t</a:t>
            </a:r>
            <a:r>
              <a:rPr sz="2700" spc="-380" dirty="0">
                <a:solidFill>
                  <a:srgbClr val="484644"/>
                </a:solidFill>
                <a:latin typeface="Lucida Sans Unicode"/>
                <a:cs typeface="Lucida Sans Unicode"/>
              </a:rPr>
              <a:t>o</a:t>
            </a:r>
            <a:r>
              <a:rPr sz="2700" spc="-150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2700" spc="-225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051785" y="7406095"/>
            <a:ext cx="1529080" cy="441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00" spc="-320" dirty="0">
                <a:solidFill>
                  <a:srgbClr val="484644"/>
                </a:solidFill>
                <a:latin typeface="Lucida Sans Unicode"/>
                <a:cs typeface="Lucida Sans Unicode"/>
              </a:rPr>
              <a:t>Académica.</a:t>
            </a:r>
            <a:endParaRPr sz="2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72000" y="4152900"/>
            <a:ext cx="7400290" cy="12827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90"/>
              </a:spcBef>
            </a:pPr>
            <a:r>
              <a:rPr sz="3550" spc="-10" dirty="0">
                <a:latin typeface="Lucida Sans Unicode"/>
                <a:cs typeface="Lucida Sans Unicode"/>
              </a:rPr>
              <a:t>Elaborar</a:t>
            </a:r>
            <a:r>
              <a:rPr sz="3550" spc="-210" dirty="0">
                <a:latin typeface="Lucida Sans Unicode"/>
                <a:cs typeface="Lucida Sans Unicode"/>
              </a:rPr>
              <a:t> </a:t>
            </a:r>
            <a:r>
              <a:rPr sz="3550" spc="-50" dirty="0">
                <a:latin typeface="Lucida Sans Unicode"/>
                <a:cs typeface="Lucida Sans Unicode"/>
              </a:rPr>
              <a:t>el</a:t>
            </a:r>
            <a:r>
              <a:rPr sz="3550" spc="-204" dirty="0">
                <a:latin typeface="Lucida Sans Unicode"/>
                <a:cs typeface="Lucida Sans Unicode"/>
              </a:rPr>
              <a:t> </a:t>
            </a:r>
            <a:r>
              <a:rPr sz="3550" spc="-30" dirty="0">
                <a:latin typeface="Lucida Sans Unicode"/>
                <a:cs typeface="Lucida Sans Unicode"/>
              </a:rPr>
              <a:t>informe</a:t>
            </a:r>
            <a:r>
              <a:rPr sz="3550" spc="-204" dirty="0">
                <a:latin typeface="Lucida Sans Unicode"/>
                <a:cs typeface="Lucida Sans Unicode"/>
              </a:rPr>
              <a:t> </a:t>
            </a:r>
            <a:r>
              <a:rPr sz="3550" spc="-45" dirty="0">
                <a:latin typeface="Lucida Sans Unicode"/>
                <a:cs typeface="Lucida Sans Unicode"/>
              </a:rPr>
              <a:t>general</a:t>
            </a:r>
            <a:r>
              <a:rPr sz="3550" spc="-204" dirty="0">
                <a:latin typeface="Lucida Sans Unicode"/>
                <a:cs typeface="Lucida Sans Unicode"/>
              </a:rPr>
              <a:t> </a:t>
            </a:r>
            <a:r>
              <a:rPr sz="3550" dirty="0">
                <a:latin typeface="Lucida Sans Unicode"/>
                <a:cs typeface="Lucida Sans Unicode"/>
              </a:rPr>
              <a:t>para</a:t>
            </a:r>
            <a:r>
              <a:rPr sz="3550" spc="-204" dirty="0">
                <a:latin typeface="Lucida Sans Unicode"/>
                <a:cs typeface="Lucida Sans Unicode"/>
              </a:rPr>
              <a:t> </a:t>
            </a:r>
            <a:r>
              <a:rPr sz="3550" spc="-50" dirty="0">
                <a:latin typeface="Lucida Sans Unicode"/>
                <a:cs typeface="Lucida Sans Unicode"/>
              </a:rPr>
              <a:t>la </a:t>
            </a:r>
            <a:r>
              <a:rPr sz="3550" spc="-1105" dirty="0">
                <a:latin typeface="Lucida Sans Unicode"/>
                <a:cs typeface="Lucida Sans Unicode"/>
              </a:rPr>
              <a:t> </a:t>
            </a:r>
            <a:r>
              <a:rPr sz="3550" spc="-40" dirty="0">
                <a:latin typeface="Lucida Sans Unicode"/>
                <a:cs typeface="Lucida Sans Unicode"/>
              </a:rPr>
              <a:t>Directora</a:t>
            </a:r>
            <a:r>
              <a:rPr sz="3550" spc="-195" dirty="0">
                <a:latin typeface="Lucida Sans Unicode"/>
                <a:cs typeface="Lucida Sans Unicode"/>
              </a:rPr>
              <a:t> </a:t>
            </a:r>
            <a:r>
              <a:rPr sz="3550" spc="-60" dirty="0">
                <a:latin typeface="Lucida Sans Unicode"/>
                <a:cs typeface="Lucida Sans Unicode"/>
              </a:rPr>
              <a:t>Académica</a:t>
            </a:r>
            <a:r>
              <a:rPr sz="3550" spc="-195" dirty="0">
                <a:latin typeface="Lucida Sans Unicode"/>
                <a:cs typeface="Lucida Sans Unicode"/>
              </a:rPr>
              <a:t> </a:t>
            </a:r>
            <a:r>
              <a:rPr sz="3550" spc="-55" dirty="0">
                <a:latin typeface="Lucida Sans Unicode"/>
                <a:cs typeface="Lucida Sans Unicode"/>
              </a:rPr>
              <a:t>y</a:t>
            </a:r>
            <a:r>
              <a:rPr sz="3550" spc="-195" dirty="0">
                <a:latin typeface="Lucida Sans Unicode"/>
                <a:cs typeface="Lucida Sans Unicode"/>
              </a:rPr>
              <a:t> </a:t>
            </a:r>
            <a:r>
              <a:rPr sz="3550" spc="-50" dirty="0">
                <a:latin typeface="Lucida Sans Unicode"/>
                <a:cs typeface="Lucida Sans Unicode"/>
              </a:rPr>
              <a:t>Decano.</a:t>
            </a:r>
            <a:endParaRPr sz="355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287999" cy="10286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1600" y="3022027"/>
            <a:ext cx="15316169" cy="72649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54943" y="1339340"/>
            <a:ext cx="926973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8000" spc="225" dirty="0" err="1"/>
              <a:t>CONCLUSIONES</a:t>
            </a:r>
            <a:endParaRPr sz="8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390900"/>
            <a:ext cx="98298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287999" cy="10286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1600" y="3107087"/>
            <a:ext cx="15316169" cy="72649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54943" y="1339340"/>
            <a:ext cx="926973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8000" spc="160" dirty="0"/>
              <a:t>Sugerencias  </a:t>
            </a:r>
            <a:endParaRPr sz="8000" dirty="0"/>
          </a:p>
        </p:txBody>
      </p:sp>
      <p:sp>
        <p:nvSpPr>
          <p:cNvPr id="5" name="object 5"/>
          <p:cNvSpPr txBox="1"/>
          <p:nvPr/>
        </p:nvSpPr>
        <p:spPr>
          <a:xfrm>
            <a:off x="6741865" y="3500346"/>
            <a:ext cx="2478336" cy="4994957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endParaRPr lang="es-ES" sz="3600" spc="-715" dirty="0">
              <a:solidFill>
                <a:srgbClr val="3C213D"/>
              </a:solidFill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endParaRPr lang="es-ES" sz="3600" spc="-715" dirty="0">
              <a:solidFill>
                <a:srgbClr val="3C213D"/>
              </a:solidFill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endParaRPr lang="es-ES" sz="3600" spc="-715" dirty="0">
              <a:solidFill>
                <a:srgbClr val="3C213D"/>
              </a:solidFill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endParaRPr lang="es-ES" sz="3600" spc="-715" dirty="0">
              <a:solidFill>
                <a:srgbClr val="3C213D"/>
              </a:solidFill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endParaRPr lang="es-ES" sz="3600" spc="-715" dirty="0">
              <a:solidFill>
                <a:srgbClr val="3C213D"/>
              </a:solidFill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lang="es-ES" sz="3600" spc="-715" dirty="0">
                <a:solidFill>
                  <a:srgbClr val="3C213D"/>
                </a:solidFill>
                <a:latin typeface="Lucida Sans Unicode"/>
                <a:cs typeface="Lucida Sans Unicode"/>
              </a:rPr>
              <a:t> </a:t>
            </a:r>
            <a:endParaRPr lang="es-ES" sz="36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endParaRPr lang="es-ES" sz="3300" spc="-725" dirty="0">
              <a:solidFill>
                <a:srgbClr val="3C213D"/>
              </a:solidFill>
              <a:latin typeface="Lucida Sans Unicode"/>
              <a:cs typeface="Lucida Sans Unicode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212" y="3962400"/>
            <a:ext cx="5614988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75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8" cy="10286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65896" y="925221"/>
            <a:ext cx="13735010" cy="9446838"/>
          </a:xfrm>
          <a:prstGeom prst="rect">
            <a:avLst/>
          </a:prstGeom>
        </p:spPr>
      </p:pic>
      <p:pic>
        <p:nvPicPr>
          <p:cNvPr id="4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0" y="851681"/>
            <a:ext cx="13735010" cy="9446838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0" y="840162"/>
            <a:ext cx="13735010" cy="94468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543300"/>
            <a:ext cx="6476999" cy="366236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8511" y="2515892"/>
            <a:ext cx="13082919" cy="72217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22406" y="3001509"/>
            <a:ext cx="6365875" cy="2021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100" spc="-335" dirty="0">
                <a:solidFill>
                  <a:srgbClr val="533754"/>
                </a:solidFill>
              </a:rPr>
              <a:t>¡Gracias!</a:t>
            </a:r>
            <a:endParaRPr sz="13100"/>
          </a:p>
        </p:txBody>
      </p:sp>
      <p:sp>
        <p:nvSpPr>
          <p:cNvPr id="4" name="object 4"/>
          <p:cNvSpPr txBox="1"/>
          <p:nvPr/>
        </p:nvSpPr>
        <p:spPr>
          <a:xfrm>
            <a:off x="6429394" y="5900970"/>
            <a:ext cx="5536565" cy="200567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696595" marR="5080" indent="-684530">
              <a:lnSpc>
                <a:spcPts val="3900"/>
              </a:lnSpc>
              <a:spcBef>
                <a:spcPts val="80"/>
              </a:spcBef>
            </a:pPr>
            <a:r>
              <a:rPr sz="3100" spc="40" dirty="0">
                <a:solidFill>
                  <a:srgbClr val="484644"/>
                </a:solidFill>
                <a:latin typeface="Lucida Sans Unicode"/>
                <a:cs typeface="Lucida Sans Unicode"/>
              </a:rPr>
              <a:t>S</a:t>
            </a:r>
            <a:r>
              <a:rPr sz="3100" spc="-290" dirty="0">
                <a:solidFill>
                  <a:srgbClr val="484644"/>
                </a:solidFill>
                <a:latin typeface="Lucida Sans Unicode"/>
                <a:cs typeface="Lucida Sans Unicode"/>
              </a:rPr>
              <a:t>i</a:t>
            </a:r>
            <a:r>
              <a:rPr sz="3100" spc="-210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3100" dirty="0">
                <a:solidFill>
                  <a:srgbClr val="484644"/>
                </a:solidFill>
                <a:latin typeface="Lucida Sans Unicode"/>
                <a:cs typeface="Lucida Sans Unicode"/>
              </a:rPr>
              <a:t>t</a:t>
            </a:r>
            <a:r>
              <a:rPr sz="3100" spc="-290" dirty="0">
                <a:solidFill>
                  <a:srgbClr val="484644"/>
                </a:solidFill>
                <a:latin typeface="Lucida Sans Unicode"/>
                <a:cs typeface="Lucida Sans Unicode"/>
              </a:rPr>
              <a:t>i</a:t>
            </a:r>
            <a:r>
              <a:rPr sz="3100" spc="-40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3100" spc="-300" dirty="0">
                <a:solidFill>
                  <a:srgbClr val="484644"/>
                </a:solidFill>
                <a:latin typeface="Lucida Sans Unicode"/>
                <a:cs typeface="Lucida Sans Unicode"/>
              </a:rPr>
              <a:t>n</a:t>
            </a:r>
            <a:r>
              <a:rPr sz="3100" spc="-40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3100" spc="-254" dirty="0">
                <a:solidFill>
                  <a:srgbClr val="484644"/>
                </a:solidFill>
                <a:latin typeface="Lucida Sans Unicode"/>
                <a:cs typeface="Lucida Sans Unicode"/>
              </a:rPr>
              <a:t>s</a:t>
            </a:r>
            <a:r>
              <a:rPr sz="3100" spc="-210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3100" spc="-275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3100" spc="-15" dirty="0">
                <a:solidFill>
                  <a:srgbClr val="484644"/>
                </a:solidFill>
                <a:latin typeface="Lucida Sans Unicode"/>
                <a:cs typeface="Lucida Sans Unicode"/>
              </a:rPr>
              <a:t>l</a:t>
            </a:r>
            <a:r>
              <a:rPr sz="3100" spc="-470" dirty="0">
                <a:solidFill>
                  <a:srgbClr val="484644"/>
                </a:solidFill>
                <a:latin typeface="Lucida Sans Unicode"/>
                <a:cs typeface="Lucida Sans Unicode"/>
              </a:rPr>
              <a:t>g</a:t>
            </a:r>
            <a:r>
              <a:rPr sz="3100" spc="-434" dirty="0">
                <a:solidFill>
                  <a:srgbClr val="484644"/>
                </a:solidFill>
                <a:latin typeface="Lucida Sans Unicode"/>
                <a:cs typeface="Lucida Sans Unicode"/>
              </a:rPr>
              <a:t>u</a:t>
            </a:r>
            <a:r>
              <a:rPr sz="3100" spc="-300" dirty="0">
                <a:solidFill>
                  <a:srgbClr val="484644"/>
                </a:solidFill>
                <a:latin typeface="Lucida Sans Unicode"/>
                <a:cs typeface="Lucida Sans Unicode"/>
              </a:rPr>
              <a:t>n</a:t>
            </a:r>
            <a:r>
              <a:rPr sz="3100" spc="-270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3100" spc="-210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3100" spc="-475" dirty="0">
                <a:solidFill>
                  <a:srgbClr val="484644"/>
                </a:solidFill>
                <a:latin typeface="Lucida Sans Unicode"/>
                <a:cs typeface="Lucida Sans Unicode"/>
              </a:rPr>
              <a:t>p</a:t>
            </a:r>
            <a:r>
              <a:rPr sz="3100" spc="-175" dirty="0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3100" spc="-40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3100" spc="-470" dirty="0">
                <a:solidFill>
                  <a:srgbClr val="484644"/>
                </a:solidFill>
                <a:latin typeface="Lucida Sans Unicode"/>
                <a:cs typeface="Lucida Sans Unicode"/>
              </a:rPr>
              <a:t>g</a:t>
            </a:r>
            <a:r>
              <a:rPr sz="3100" spc="-434" dirty="0">
                <a:solidFill>
                  <a:srgbClr val="484644"/>
                </a:solidFill>
                <a:latin typeface="Lucida Sans Unicode"/>
                <a:cs typeface="Lucida Sans Unicode"/>
              </a:rPr>
              <a:t>u</a:t>
            </a:r>
            <a:r>
              <a:rPr sz="3100" spc="-300" dirty="0">
                <a:solidFill>
                  <a:srgbClr val="484644"/>
                </a:solidFill>
                <a:latin typeface="Lucida Sans Unicode"/>
                <a:cs typeface="Lucida Sans Unicode"/>
              </a:rPr>
              <a:t>n</a:t>
            </a:r>
            <a:r>
              <a:rPr sz="3100" dirty="0">
                <a:solidFill>
                  <a:srgbClr val="484644"/>
                </a:solidFill>
                <a:latin typeface="Lucida Sans Unicode"/>
                <a:cs typeface="Lucida Sans Unicode"/>
              </a:rPr>
              <a:t>t</a:t>
            </a:r>
            <a:r>
              <a:rPr sz="3100" spc="-270" dirty="0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3100" spc="-210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3100" spc="-300" dirty="0">
                <a:solidFill>
                  <a:srgbClr val="484644"/>
                </a:solidFill>
                <a:latin typeface="Lucida Sans Unicode"/>
                <a:cs typeface="Lucida Sans Unicode"/>
              </a:rPr>
              <a:t>n</a:t>
            </a:r>
            <a:r>
              <a:rPr sz="3100" spc="-445" dirty="0">
                <a:solidFill>
                  <a:srgbClr val="484644"/>
                </a:solidFill>
                <a:latin typeface="Lucida Sans Unicode"/>
                <a:cs typeface="Lucida Sans Unicode"/>
              </a:rPr>
              <a:t>o</a:t>
            </a:r>
            <a:r>
              <a:rPr sz="3100" spc="-210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3100" spc="-425" dirty="0">
                <a:solidFill>
                  <a:srgbClr val="484644"/>
                </a:solidFill>
                <a:latin typeface="Lucida Sans Unicode"/>
                <a:cs typeface="Lucida Sans Unicode"/>
              </a:rPr>
              <a:t>d</a:t>
            </a:r>
            <a:r>
              <a:rPr sz="3100" spc="-434" dirty="0">
                <a:solidFill>
                  <a:srgbClr val="484644"/>
                </a:solidFill>
                <a:latin typeface="Lucida Sans Unicode"/>
                <a:cs typeface="Lucida Sans Unicode"/>
              </a:rPr>
              <a:t>u</a:t>
            </a:r>
            <a:r>
              <a:rPr sz="3100" spc="-425" dirty="0">
                <a:solidFill>
                  <a:srgbClr val="484644"/>
                </a:solidFill>
                <a:latin typeface="Lucida Sans Unicode"/>
                <a:cs typeface="Lucida Sans Unicode"/>
              </a:rPr>
              <a:t>d</a:t>
            </a:r>
            <a:r>
              <a:rPr sz="3100" spc="-40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3100" spc="-190" dirty="0">
                <a:solidFill>
                  <a:srgbClr val="484644"/>
                </a:solidFill>
                <a:latin typeface="Lucida Sans Unicode"/>
                <a:cs typeface="Lucida Sans Unicode"/>
              </a:rPr>
              <a:t>s  </a:t>
            </a:r>
            <a:r>
              <a:rPr sz="3100" spc="-405" dirty="0">
                <a:solidFill>
                  <a:srgbClr val="484644"/>
                </a:solidFill>
                <a:latin typeface="Lucida Sans Unicode"/>
                <a:cs typeface="Lucida Sans Unicode"/>
              </a:rPr>
              <a:t>e</a:t>
            </a:r>
            <a:r>
              <a:rPr sz="3100" spc="-295" dirty="0">
                <a:solidFill>
                  <a:srgbClr val="484644"/>
                </a:solidFill>
                <a:latin typeface="Lucida Sans Unicode"/>
                <a:cs typeface="Lucida Sans Unicode"/>
              </a:rPr>
              <a:t>n</a:t>
            </a:r>
            <a:r>
              <a:rPr sz="3100" spc="-210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r>
              <a:rPr sz="3100" spc="-290" dirty="0" err="1">
                <a:solidFill>
                  <a:srgbClr val="484644"/>
                </a:solidFill>
                <a:latin typeface="Lucida Sans Unicode"/>
                <a:cs typeface="Lucida Sans Unicode"/>
              </a:rPr>
              <a:t>c</a:t>
            </a:r>
            <a:r>
              <a:rPr sz="3100" spc="-450" dirty="0" err="1">
                <a:solidFill>
                  <a:srgbClr val="484644"/>
                </a:solidFill>
                <a:latin typeface="Lucida Sans Unicode"/>
                <a:cs typeface="Lucida Sans Unicode"/>
              </a:rPr>
              <a:t>o</a:t>
            </a:r>
            <a:r>
              <a:rPr sz="3100" spc="-300" dirty="0" err="1">
                <a:solidFill>
                  <a:srgbClr val="484644"/>
                </a:solidFill>
                <a:latin typeface="Lucida Sans Unicode"/>
                <a:cs typeface="Lucida Sans Unicode"/>
              </a:rPr>
              <a:t>n</a:t>
            </a:r>
            <a:r>
              <a:rPr sz="3100" dirty="0" err="1">
                <a:solidFill>
                  <a:srgbClr val="484644"/>
                </a:solidFill>
                <a:latin typeface="Lucida Sans Unicode"/>
                <a:cs typeface="Lucida Sans Unicode"/>
              </a:rPr>
              <a:t>t</a:t>
            </a:r>
            <a:r>
              <a:rPr sz="3100" spc="-275" dirty="0" err="1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3100" spc="-290" dirty="0" err="1">
                <a:solidFill>
                  <a:srgbClr val="484644"/>
                </a:solidFill>
                <a:latin typeface="Lucida Sans Unicode"/>
                <a:cs typeface="Lucida Sans Unicode"/>
              </a:rPr>
              <a:t>c</a:t>
            </a:r>
            <a:r>
              <a:rPr sz="3100" dirty="0" err="1">
                <a:solidFill>
                  <a:srgbClr val="484644"/>
                </a:solidFill>
                <a:latin typeface="Lucida Sans Unicode"/>
                <a:cs typeface="Lucida Sans Unicode"/>
              </a:rPr>
              <a:t>t</a:t>
            </a:r>
            <a:r>
              <a:rPr sz="3100" spc="-275" dirty="0" err="1">
                <a:solidFill>
                  <a:srgbClr val="484644"/>
                </a:solidFill>
                <a:latin typeface="Lucida Sans Unicode"/>
                <a:cs typeface="Lucida Sans Unicode"/>
              </a:rPr>
              <a:t>a</a:t>
            </a:r>
            <a:r>
              <a:rPr sz="3100" spc="-175" dirty="0" err="1">
                <a:solidFill>
                  <a:srgbClr val="484644"/>
                </a:solidFill>
                <a:latin typeface="Lucida Sans Unicode"/>
                <a:cs typeface="Lucida Sans Unicode"/>
              </a:rPr>
              <a:t>r</a:t>
            </a:r>
            <a:r>
              <a:rPr sz="3100" spc="-210" dirty="0">
                <a:solidFill>
                  <a:srgbClr val="484644"/>
                </a:solidFill>
                <a:latin typeface="Lucida Sans Unicode"/>
                <a:cs typeface="Lucida Sans Unicode"/>
              </a:rPr>
              <a:t> </a:t>
            </a:r>
            <a:endParaRPr lang="es-ES" sz="3100" spc="-210">
              <a:solidFill>
                <a:srgbClr val="484644"/>
              </a:solidFill>
              <a:latin typeface="Lucida Sans Unicode"/>
              <a:cs typeface="Lucida Sans Unicode"/>
            </a:endParaRPr>
          </a:p>
          <a:p>
            <a:pPr marL="696595" marR="5080" indent="-684530">
              <a:lnSpc>
                <a:spcPts val="3900"/>
              </a:lnSpc>
              <a:spcBef>
                <a:spcPts val="80"/>
              </a:spcBef>
            </a:pPr>
            <a:endParaRPr lang="es-ES" sz="3100" spc="-210" dirty="0">
              <a:solidFill>
                <a:srgbClr val="484644"/>
              </a:solidFill>
              <a:latin typeface="Lucida Sans Unicode"/>
              <a:cs typeface="Lucida Sans Unicode"/>
            </a:endParaRPr>
          </a:p>
          <a:p>
            <a:pPr marL="696595" marR="5080" indent="-684530">
              <a:lnSpc>
                <a:spcPts val="3900"/>
              </a:lnSpc>
              <a:spcBef>
                <a:spcPts val="80"/>
              </a:spcBef>
            </a:pPr>
            <a:r>
              <a:rPr sz="3200" b="1" spc="-440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200" b="1" spc="-325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200" b="1" spc="-390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200" b="1" spc="13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200" b="1" spc="-66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200" b="1" spc="105" dirty="0">
                <a:solidFill>
                  <a:srgbClr val="484644"/>
                </a:solidFill>
                <a:latin typeface="Trebuchet MS"/>
                <a:cs typeface="Trebuchet MS"/>
              </a:rPr>
              <a:t>J</a:t>
            </a:r>
            <a:r>
              <a:rPr sz="3200" b="1" spc="-32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200" b="1" spc="-16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200" b="1" spc="-229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200" b="1" spc="-66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200" b="1" spc="-16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200" b="1" spc="-405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200" b="1" spc="-700" dirty="0">
                <a:solidFill>
                  <a:srgbClr val="484644"/>
                </a:solidFill>
                <a:latin typeface="Trebuchet MS"/>
                <a:cs typeface="Trebuchet MS"/>
              </a:rPr>
              <a:t>U</a:t>
            </a:r>
            <a:r>
              <a:rPr sz="3200" b="1" spc="-405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200" b="1" spc="-325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200" b="1" spc="-45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200" b="1" spc="-14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200" b="1" spc="-52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200" b="1" spc="13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200" b="1" spc="-16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200" b="1" spc="265" dirty="0">
                <a:solidFill>
                  <a:srgbClr val="484644"/>
                </a:solidFill>
                <a:latin typeface="Trebuchet MS"/>
                <a:cs typeface="Trebuchet MS"/>
              </a:rPr>
              <a:t>-</a:t>
            </a:r>
            <a:r>
              <a:rPr sz="3200" b="1" spc="-16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200" b="1" spc="-270" dirty="0">
                <a:solidFill>
                  <a:srgbClr val="484644"/>
                </a:solidFill>
                <a:latin typeface="Trebuchet MS"/>
                <a:cs typeface="Trebuchet MS"/>
              </a:rPr>
              <a:t>2</a:t>
            </a:r>
            <a:r>
              <a:rPr sz="3200" b="1" spc="-175" dirty="0">
                <a:solidFill>
                  <a:srgbClr val="484644"/>
                </a:solidFill>
                <a:latin typeface="Trebuchet MS"/>
                <a:cs typeface="Trebuchet MS"/>
              </a:rPr>
              <a:t>0</a:t>
            </a:r>
            <a:r>
              <a:rPr sz="3200" b="1" spc="-270" dirty="0">
                <a:solidFill>
                  <a:srgbClr val="484644"/>
                </a:solidFill>
                <a:latin typeface="Trebuchet MS"/>
                <a:cs typeface="Trebuchet MS"/>
              </a:rPr>
              <a:t>2</a:t>
            </a:r>
            <a:r>
              <a:rPr lang="es-ES" sz="3200" b="1" spc="-265" dirty="0">
                <a:solidFill>
                  <a:srgbClr val="484644"/>
                </a:solidFill>
                <a:latin typeface="Trebuchet MS"/>
                <a:cs typeface="Trebuchet MS"/>
              </a:rPr>
              <a:t>3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DD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3800" y="495300"/>
            <a:ext cx="8124824" cy="48767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971800" y="5524500"/>
            <a:ext cx="12725400" cy="403281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976297" rIns="0" bIns="0" rtlCol="0">
            <a:spAutoFit/>
          </a:bodyPr>
          <a:lstStyle/>
          <a:p>
            <a:pPr marL="800100" algn="ctr">
              <a:lnSpc>
                <a:spcPct val="100000"/>
              </a:lnSpc>
              <a:spcBef>
                <a:spcPts val="925"/>
              </a:spcBef>
            </a:pPr>
            <a:r>
              <a:rPr sz="4450" spc="-570" dirty="0">
                <a:solidFill>
                  <a:srgbClr val="000000"/>
                </a:solidFill>
              </a:rPr>
              <a:t>-</a:t>
            </a:r>
            <a:r>
              <a:rPr sz="4450" spc="70" dirty="0">
                <a:solidFill>
                  <a:srgbClr val="000000"/>
                </a:solidFill>
              </a:rPr>
              <a:t>S</a:t>
            </a:r>
            <a:r>
              <a:rPr sz="4450" spc="-385" dirty="0">
                <a:solidFill>
                  <a:srgbClr val="000000"/>
                </a:solidFill>
              </a:rPr>
              <a:t>a</a:t>
            </a:r>
            <a:r>
              <a:rPr sz="4450" spc="-20" dirty="0">
                <a:solidFill>
                  <a:srgbClr val="000000"/>
                </a:solidFill>
              </a:rPr>
              <a:t>l</a:t>
            </a:r>
            <a:r>
              <a:rPr sz="4450" spc="-610" dirty="0">
                <a:solidFill>
                  <a:srgbClr val="000000"/>
                </a:solidFill>
              </a:rPr>
              <a:t>u</a:t>
            </a:r>
            <a:r>
              <a:rPr sz="4450" spc="-595" dirty="0">
                <a:solidFill>
                  <a:srgbClr val="000000"/>
                </a:solidFill>
              </a:rPr>
              <a:t>d</a:t>
            </a:r>
            <a:r>
              <a:rPr sz="4450" spc="-635" dirty="0">
                <a:solidFill>
                  <a:srgbClr val="000000"/>
                </a:solidFill>
              </a:rPr>
              <a:t>o</a:t>
            </a:r>
            <a:r>
              <a:rPr sz="4450" spc="-355" dirty="0">
                <a:solidFill>
                  <a:srgbClr val="000000"/>
                </a:solidFill>
              </a:rPr>
              <a:t>s</a:t>
            </a:r>
            <a:r>
              <a:rPr sz="4450" spc="-295" dirty="0">
                <a:solidFill>
                  <a:srgbClr val="000000"/>
                </a:solidFill>
              </a:rPr>
              <a:t> </a:t>
            </a:r>
            <a:r>
              <a:rPr sz="4450" spc="-595" dirty="0">
                <a:solidFill>
                  <a:srgbClr val="000000"/>
                </a:solidFill>
              </a:rPr>
              <a:t>d</a:t>
            </a:r>
            <a:r>
              <a:rPr sz="4450" spc="-565" dirty="0">
                <a:solidFill>
                  <a:srgbClr val="000000"/>
                </a:solidFill>
              </a:rPr>
              <a:t>e</a:t>
            </a:r>
            <a:r>
              <a:rPr sz="4450" spc="-295" dirty="0">
                <a:solidFill>
                  <a:srgbClr val="000000"/>
                </a:solidFill>
              </a:rPr>
              <a:t> </a:t>
            </a:r>
            <a:r>
              <a:rPr sz="4450" spc="70" dirty="0">
                <a:solidFill>
                  <a:srgbClr val="000000"/>
                </a:solidFill>
              </a:rPr>
              <a:t>B</a:t>
            </a:r>
            <a:r>
              <a:rPr sz="4450" spc="-420" dirty="0">
                <a:solidFill>
                  <a:srgbClr val="000000"/>
                </a:solidFill>
              </a:rPr>
              <a:t>i</a:t>
            </a:r>
            <a:r>
              <a:rPr sz="4450" spc="-570" dirty="0">
                <a:solidFill>
                  <a:srgbClr val="000000"/>
                </a:solidFill>
              </a:rPr>
              <a:t>e</a:t>
            </a:r>
            <a:r>
              <a:rPr sz="4450" spc="-420" dirty="0">
                <a:solidFill>
                  <a:srgbClr val="000000"/>
                </a:solidFill>
              </a:rPr>
              <a:t>n</a:t>
            </a:r>
            <a:r>
              <a:rPr sz="4450" spc="-415" dirty="0">
                <a:solidFill>
                  <a:srgbClr val="000000"/>
                </a:solidFill>
              </a:rPr>
              <a:t>v</a:t>
            </a:r>
            <a:r>
              <a:rPr sz="4450" spc="-570" dirty="0">
                <a:solidFill>
                  <a:srgbClr val="000000"/>
                </a:solidFill>
              </a:rPr>
              <a:t>e</a:t>
            </a:r>
            <a:r>
              <a:rPr sz="4450" spc="-420" dirty="0">
                <a:solidFill>
                  <a:srgbClr val="000000"/>
                </a:solidFill>
              </a:rPr>
              <a:t>ni</a:t>
            </a:r>
            <a:r>
              <a:rPr sz="4450" spc="-595" dirty="0">
                <a:solidFill>
                  <a:srgbClr val="000000"/>
                </a:solidFill>
              </a:rPr>
              <a:t>d</a:t>
            </a:r>
            <a:r>
              <a:rPr sz="4450" spc="-385" dirty="0">
                <a:solidFill>
                  <a:srgbClr val="000000"/>
                </a:solidFill>
              </a:rPr>
              <a:t>a</a:t>
            </a:r>
            <a:r>
              <a:rPr sz="4450" spc="-280" dirty="0">
                <a:solidFill>
                  <a:srgbClr val="000000"/>
                </a:solidFill>
              </a:rPr>
              <a:t>.</a:t>
            </a:r>
            <a:endParaRPr sz="4450" dirty="0"/>
          </a:p>
          <a:p>
            <a:pPr marL="659130" algn="ctr">
              <a:lnSpc>
                <a:spcPct val="100000"/>
              </a:lnSpc>
              <a:spcBef>
                <a:spcPts val="835"/>
              </a:spcBef>
            </a:pPr>
            <a:r>
              <a:rPr sz="4450" spc="-409" dirty="0">
                <a:solidFill>
                  <a:srgbClr val="000000"/>
                </a:solidFill>
              </a:rPr>
              <a:t>-Presentación</a:t>
            </a:r>
            <a:r>
              <a:rPr sz="4450" spc="-295" dirty="0">
                <a:solidFill>
                  <a:srgbClr val="000000"/>
                </a:solidFill>
              </a:rPr>
              <a:t> </a:t>
            </a:r>
            <a:r>
              <a:rPr sz="4450" spc="-580" dirty="0">
                <a:solidFill>
                  <a:srgbClr val="000000"/>
                </a:solidFill>
              </a:rPr>
              <a:t>de</a:t>
            </a:r>
            <a:r>
              <a:rPr sz="4450" spc="-290" dirty="0">
                <a:solidFill>
                  <a:srgbClr val="000000"/>
                </a:solidFill>
              </a:rPr>
              <a:t> </a:t>
            </a:r>
            <a:r>
              <a:rPr sz="4450" spc="-335" dirty="0">
                <a:solidFill>
                  <a:srgbClr val="000000"/>
                </a:solidFill>
              </a:rPr>
              <a:t>los</a:t>
            </a:r>
            <a:r>
              <a:rPr sz="4450" spc="-290" dirty="0">
                <a:solidFill>
                  <a:srgbClr val="000000"/>
                </a:solidFill>
              </a:rPr>
              <a:t> </a:t>
            </a:r>
            <a:r>
              <a:rPr sz="4450" spc="-445" dirty="0">
                <a:solidFill>
                  <a:srgbClr val="000000"/>
                </a:solidFill>
              </a:rPr>
              <a:t>temas</a:t>
            </a:r>
            <a:r>
              <a:rPr sz="4450" spc="-290" dirty="0">
                <a:solidFill>
                  <a:srgbClr val="000000"/>
                </a:solidFill>
              </a:rPr>
              <a:t> </a:t>
            </a:r>
            <a:r>
              <a:rPr sz="4450" spc="-380" dirty="0">
                <a:solidFill>
                  <a:srgbClr val="000000"/>
                </a:solidFill>
              </a:rPr>
              <a:t>a</a:t>
            </a:r>
            <a:r>
              <a:rPr sz="4450" spc="-290" dirty="0">
                <a:solidFill>
                  <a:srgbClr val="000000"/>
                </a:solidFill>
              </a:rPr>
              <a:t> </a:t>
            </a:r>
            <a:r>
              <a:rPr sz="4450" spc="-390" dirty="0">
                <a:solidFill>
                  <a:srgbClr val="000000"/>
                </a:solidFill>
              </a:rPr>
              <a:t>ser</a:t>
            </a:r>
            <a:r>
              <a:rPr sz="4450" spc="-290" dirty="0">
                <a:solidFill>
                  <a:srgbClr val="000000"/>
                </a:solidFill>
              </a:rPr>
              <a:t> </a:t>
            </a:r>
            <a:r>
              <a:rPr sz="4450" spc="-405" dirty="0">
                <a:solidFill>
                  <a:srgbClr val="000000"/>
                </a:solidFill>
              </a:rPr>
              <a:t>desarrollados-</a:t>
            </a:r>
            <a:endParaRPr sz="4450" dirty="0"/>
          </a:p>
          <a:p>
            <a:pPr marL="800735" algn="ctr">
              <a:lnSpc>
                <a:spcPct val="100000"/>
              </a:lnSpc>
              <a:spcBef>
                <a:spcPts val="830"/>
              </a:spcBef>
            </a:pPr>
            <a:r>
              <a:rPr sz="4450" spc="-570" dirty="0">
                <a:solidFill>
                  <a:srgbClr val="000000"/>
                </a:solidFill>
              </a:rPr>
              <a:t>-</a:t>
            </a:r>
            <a:r>
              <a:rPr sz="4450" spc="-335" dirty="0">
                <a:solidFill>
                  <a:srgbClr val="000000"/>
                </a:solidFill>
              </a:rPr>
              <a:t>P</a:t>
            </a:r>
            <a:r>
              <a:rPr sz="4450" spc="-250" dirty="0">
                <a:solidFill>
                  <a:srgbClr val="000000"/>
                </a:solidFill>
              </a:rPr>
              <a:t>r</a:t>
            </a:r>
            <a:r>
              <a:rPr sz="4450" spc="-570" dirty="0">
                <a:solidFill>
                  <a:srgbClr val="000000"/>
                </a:solidFill>
              </a:rPr>
              <a:t>e</a:t>
            </a:r>
            <a:r>
              <a:rPr sz="4450" spc="-360" dirty="0">
                <a:solidFill>
                  <a:srgbClr val="000000"/>
                </a:solidFill>
              </a:rPr>
              <a:t>s</a:t>
            </a:r>
            <a:r>
              <a:rPr sz="4450" spc="-570" dirty="0">
                <a:solidFill>
                  <a:srgbClr val="000000"/>
                </a:solidFill>
              </a:rPr>
              <a:t>e</a:t>
            </a:r>
            <a:r>
              <a:rPr sz="4450" spc="-420" dirty="0">
                <a:solidFill>
                  <a:srgbClr val="000000"/>
                </a:solidFill>
              </a:rPr>
              <a:t>n</a:t>
            </a:r>
            <a:r>
              <a:rPr sz="4450" spc="10" dirty="0">
                <a:solidFill>
                  <a:srgbClr val="000000"/>
                </a:solidFill>
              </a:rPr>
              <a:t>t</a:t>
            </a:r>
            <a:r>
              <a:rPr sz="4450" spc="-385" dirty="0">
                <a:solidFill>
                  <a:srgbClr val="000000"/>
                </a:solidFill>
              </a:rPr>
              <a:t>a</a:t>
            </a:r>
            <a:r>
              <a:rPr sz="4450" spc="-405" dirty="0">
                <a:solidFill>
                  <a:srgbClr val="000000"/>
                </a:solidFill>
              </a:rPr>
              <a:t>c</a:t>
            </a:r>
            <a:r>
              <a:rPr sz="4450" spc="-420" dirty="0">
                <a:solidFill>
                  <a:srgbClr val="000000"/>
                </a:solidFill>
              </a:rPr>
              <a:t>i</a:t>
            </a:r>
            <a:r>
              <a:rPr sz="4450" spc="-635" dirty="0">
                <a:solidFill>
                  <a:srgbClr val="000000"/>
                </a:solidFill>
              </a:rPr>
              <a:t>ó</a:t>
            </a:r>
            <a:r>
              <a:rPr sz="4450" spc="-415" dirty="0">
                <a:solidFill>
                  <a:srgbClr val="000000"/>
                </a:solidFill>
              </a:rPr>
              <a:t>n</a:t>
            </a:r>
            <a:r>
              <a:rPr sz="4450" spc="-295" dirty="0">
                <a:solidFill>
                  <a:srgbClr val="000000"/>
                </a:solidFill>
              </a:rPr>
              <a:t> </a:t>
            </a:r>
            <a:r>
              <a:rPr sz="4450" spc="-595" dirty="0">
                <a:solidFill>
                  <a:srgbClr val="000000"/>
                </a:solidFill>
              </a:rPr>
              <a:t>d</a:t>
            </a:r>
            <a:r>
              <a:rPr sz="4450" spc="-570" dirty="0">
                <a:solidFill>
                  <a:srgbClr val="000000"/>
                </a:solidFill>
              </a:rPr>
              <a:t>e</a:t>
            </a:r>
            <a:r>
              <a:rPr sz="4450" spc="-15" dirty="0">
                <a:solidFill>
                  <a:srgbClr val="000000"/>
                </a:solidFill>
              </a:rPr>
              <a:t>l</a:t>
            </a:r>
            <a:r>
              <a:rPr sz="4450" spc="-295" dirty="0">
                <a:solidFill>
                  <a:srgbClr val="000000"/>
                </a:solidFill>
              </a:rPr>
              <a:t> </a:t>
            </a:r>
            <a:r>
              <a:rPr sz="4450" spc="-235" dirty="0">
                <a:solidFill>
                  <a:srgbClr val="000000"/>
                </a:solidFill>
              </a:rPr>
              <a:t>I</a:t>
            </a:r>
            <a:r>
              <a:rPr sz="4450" spc="-420" dirty="0">
                <a:solidFill>
                  <a:srgbClr val="000000"/>
                </a:solidFill>
              </a:rPr>
              <a:t>n</a:t>
            </a:r>
            <a:r>
              <a:rPr sz="4450" spc="450" dirty="0">
                <a:solidFill>
                  <a:srgbClr val="000000"/>
                </a:solidFill>
              </a:rPr>
              <a:t>f</a:t>
            </a:r>
            <a:r>
              <a:rPr sz="4450" spc="-635" dirty="0">
                <a:solidFill>
                  <a:srgbClr val="000000"/>
                </a:solidFill>
              </a:rPr>
              <a:t>o</a:t>
            </a:r>
            <a:r>
              <a:rPr sz="4450" spc="-250" dirty="0">
                <a:solidFill>
                  <a:srgbClr val="000000"/>
                </a:solidFill>
              </a:rPr>
              <a:t>r</a:t>
            </a:r>
            <a:r>
              <a:rPr sz="4450" spc="-915" dirty="0">
                <a:solidFill>
                  <a:srgbClr val="000000"/>
                </a:solidFill>
              </a:rPr>
              <a:t>m</a:t>
            </a:r>
            <a:r>
              <a:rPr sz="4450" spc="-565" dirty="0">
                <a:solidFill>
                  <a:srgbClr val="000000"/>
                </a:solidFill>
              </a:rPr>
              <a:t>e</a:t>
            </a:r>
            <a:r>
              <a:rPr sz="4450" spc="-295" dirty="0">
                <a:solidFill>
                  <a:srgbClr val="000000"/>
                </a:solidFill>
              </a:rPr>
              <a:t> </a:t>
            </a:r>
            <a:r>
              <a:rPr sz="4450" spc="450" dirty="0">
                <a:solidFill>
                  <a:srgbClr val="000000"/>
                </a:solidFill>
              </a:rPr>
              <a:t>f</a:t>
            </a:r>
            <a:r>
              <a:rPr sz="4450" spc="-420" dirty="0">
                <a:solidFill>
                  <a:srgbClr val="000000"/>
                </a:solidFill>
              </a:rPr>
              <a:t>in</a:t>
            </a:r>
            <a:r>
              <a:rPr sz="4450" spc="-385" dirty="0">
                <a:solidFill>
                  <a:srgbClr val="000000"/>
                </a:solidFill>
              </a:rPr>
              <a:t>a</a:t>
            </a:r>
            <a:r>
              <a:rPr sz="4450" spc="-20" dirty="0">
                <a:solidFill>
                  <a:srgbClr val="000000"/>
                </a:solidFill>
              </a:rPr>
              <a:t>l</a:t>
            </a:r>
            <a:r>
              <a:rPr sz="4450" spc="-280" dirty="0">
                <a:solidFill>
                  <a:srgbClr val="000000"/>
                </a:solidFill>
              </a:rPr>
              <a:t>.</a:t>
            </a:r>
            <a:endParaRPr sz="4450" dirty="0"/>
          </a:p>
          <a:p>
            <a:pPr marL="800735" algn="ctr">
              <a:lnSpc>
                <a:spcPct val="100000"/>
              </a:lnSpc>
              <a:spcBef>
                <a:spcPts val="835"/>
              </a:spcBef>
            </a:pPr>
            <a:r>
              <a:rPr sz="4450" spc="-570" dirty="0">
                <a:solidFill>
                  <a:srgbClr val="000000"/>
                </a:solidFill>
              </a:rPr>
              <a:t>-</a:t>
            </a:r>
            <a:r>
              <a:rPr sz="4450" spc="-335" dirty="0">
                <a:solidFill>
                  <a:srgbClr val="000000"/>
                </a:solidFill>
              </a:rPr>
              <a:t>P</a:t>
            </a:r>
            <a:r>
              <a:rPr sz="4450" spc="-250" dirty="0">
                <a:solidFill>
                  <a:srgbClr val="000000"/>
                </a:solidFill>
              </a:rPr>
              <a:t>r</a:t>
            </a:r>
            <a:r>
              <a:rPr sz="4450" spc="-570" dirty="0">
                <a:solidFill>
                  <a:srgbClr val="000000"/>
                </a:solidFill>
              </a:rPr>
              <a:t>e</a:t>
            </a:r>
            <a:r>
              <a:rPr sz="4450" spc="-360" dirty="0">
                <a:solidFill>
                  <a:srgbClr val="000000"/>
                </a:solidFill>
              </a:rPr>
              <a:t>s</a:t>
            </a:r>
            <a:r>
              <a:rPr sz="4450" spc="-570" dirty="0">
                <a:solidFill>
                  <a:srgbClr val="000000"/>
                </a:solidFill>
              </a:rPr>
              <a:t>e</a:t>
            </a:r>
            <a:r>
              <a:rPr sz="4450" spc="-420" dirty="0">
                <a:solidFill>
                  <a:srgbClr val="000000"/>
                </a:solidFill>
              </a:rPr>
              <a:t>n</a:t>
            </a:r>
            <a:r>
              <a:rPr sz="4450" spc="10" dirty="0">
                <a:solidFill>
                  <a:srgbClr val="000000"/>
                </a:solidFill>
              </a:rPr>
              <a:t>t</a:t>
            </a:r>
            <a:r>
              <a:rPr sz="4450" spc="-385" dirty="0">
                <a:solidFill>
                  <a:srgbClr val="000000"/>
                </a:solidFill>
              </a:rPr>
              <a:t>a</a:t>
            </a:r>
            <a:r>
              <a:rPr sz="4450" spc="-405" dirty="0">
                <a:solidFill>
                  <a:srgbClr val="000000"/>
                </a:solidFill>
              </a:rPr>
              <a:t>c</a:t>
            </a:r>
            <a:r>
              <a:rPr sz="4450" spc="-420" dirty="0">
                <a:solidFill>
                  <a:srgbClr val="000000"/>
                </a:solidFill>
              </a:rPr>
              <a:t>i</a:t>
            </a:r>
            <a:r>
              <a:rPr sz="4450" spc="-635" dirty="0">
                <a:solidFill>
                  <a:srgbClr val="000000"/>
                </a:solidFill>
              </a:rPr>
              <a:t>ó</a:t>
            </a:r>
            <a:r>
              <a:rPr sz="4450" spc="-415" dirty="0">
                <a:solidFill>
                  <a:srgbClr val="000000"/>
                </a:solidFill>
              </a:rPr>
              <a:t>n</a:t>
            </a:r>
            <a:r>
              <a:rPr sz="4450" spc="-295" dirty="0">
                <a:solidFill>
                  <a:srgbClr val="000000"/>
                </a:solidFill>
              </a:rPr>
              <a:t> </a:t>
            </a:r>
            <a:r>
              <a:rPr sz="4450" spc="-595" dirty="0">
                <a:solidFill>
                  <a:srgbClr val="000000"/>
                </a:solidFill>
              </a:rPr>
              <a:t>d</a:t>
            </a:r>
            <a:r>
              <a:rPr sz="4450" spc="-565" dirty="0">
                <a:solidFill>
                  <a:srgbClr val="000000"/>
                </a:solidFill>
              </a:rPr>
              <a:t>e</a:t>
            </a:r>
            <a:r>
              <a:rPr sz="4450" spc="-295" dirty="0">
                <a:solidFill>
                  <a:srgbClr val="000000"/>
                </a:solidFill>
              </a:rPr>
              <a:t> </a:t>
            </a:r>
            <a:r>
              <a:rPr sz="4450" spc="-570" dirty="0">
                <a:solidFill>
                  <a:srgbClr val="000000"/>
                </a:solidFill>
              </a:rPr>
              <a:t>e</a:t>
            </a:r>
            <a:r>
              <a:rPr sz="4450" spc="-415" dirty="0">
                <a:solidFill>
                  <a:srgbClr val="000000"/>
                </a:solidFill>
              </a:rPr>
              <a:t>v</a:t>
            </a:r>
            <a:r>
              <a:rPr sz="4450" spc="-420" dirty="0">
                <a:solidFill>
                  <a:srgbClr val="000000"/>
                </a:solidFill>
              </a:rPr>
              <a:t>i</a:t>
            </a:r>
            <a:r>
              <a:rPr sz="4450" spc="-595" dirty="0">
                <a:solidFill>
                  <a:srgbClr val="000000"/>
                </a:solidFill>
              </a:rPr>
              <a:t>d</a:t>
            </a:r>
            <a:r>
              <a:rPr sz="4450" spc="-570" dirty="0">
                <a:solidFill>
                  <a:srgbClr val="000000"/>
                </a:solidFill>
              </a:rPr>
              <a:t>e</a:t>
            </a:r>
            <a:r>
              <a:rPr sz="4450" spc="-420" dirty="0">
                <a:solidFill>
                  <a:srgbClr val="000000"/>
                </a:solidFill>
              </a:rPr>
              <a:t>n</a:t>
            </a:r>
            <a:r>
              <a:rPr sz="4450" spc="-405" dirty="0">
                <a:solidFill>
                  <a:srgbClr val="000000"/>
                </a:solidFill>
              </a:rPr>
              <a:t>c</a:t>
            </a:r>
            <a:r>
              <a:rPr sz="4450" spc="-420" dirty="0">
                <a:solidFill>
                  <a:srgbClr val="000000"/>
                </a:solidFill>
              </a:rPr>
              <a:t>i</a:t>
            </a:r>
            <a:r>
              <a:rPr sz="4450" spc="-385" dirty="0">
                <a:solidFill>
                  <a:srgbClr val="000000"/>
                </a:solidFill>
              </a:rPr>
              <a:t>a</a:t>
            </a:r>
            <a:r>
              <a:rPr sz="4450" spc="-360" dirty="0">
                <a:solidFill>
                  <a:srgbClr val="000000"/>
                </a:solidFill>
              </a:rPr>
              <a:t>s</a:t>
            </a:r>
            <a:r>
              <a:rPr sz="4450" spc="-280" dirty="0">
                <a:solidFill>
                  <a:srgbClr val="000000"/>
                </a:solidFill>
              </a:rPr>
              <a:t>.</a:t>
            </a:r>
            <a:endParaRPr sz="4450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63400" y="2247900"/>
            <a:ext cx="5219700" cy="23240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57600" y="5905500"/>
            <a:ext cx="2259330" cy="9637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150" spc="-880" dirty="0" err="1">
                <a:solidFill>
                  <a:srgbClr val="000000"/>
                </a:solidFill>
                <a:latin typeface="Lucida Sans Unicode"/>
                <a:cs typeface="Lucida Sans Unicode"/>
              </a:rPr>
              <a:t>T</a:t>
            </a:r>
            <a:r>
              <a:rPr sz="6150" spc="-1090" dirty="0" err="1">
                <a:solidFill>
                  <a:srgbClr val="000000"/>
                </a:solidFill>
                <a:latin typeface="Lucida Sans Unicode"/>
                <a:cs typeface="Lucida Sans Unicode"/>
              </a:rPr>
              <a:t>E</a:t>
            </a:r>
            <a:r>
              <a:rPr lang="es-ES" sz="6150" spc="675" dirty="0">
                <a:solidFill>
                  <a:srgbClr val="000000"/>
                </a:solidFill>
                <a:latin typeface="Lucida Sans Unicode"/>
                <a:cs typeface="Lucida Sans Unicode"/>
              </a:rPr>
              <a:t>M</a:t>
            </a:r>
            <a:r>
              <a:rPr sz="6150" spc="-1340" dirty="0">
                <a:solidFill>
                  <a:srgbClr val="000000"/>
                </a:solidFill>
                <a:latin typeface="Lucida Sans Unicode"/>
                <a:cs typeface="Lucida Sans Unicode"/>
              </a:rPr>
              <a:t>A</a:t>
            </a:r>
            <a:r>
              <a:rPr sz="6150" spc="110" dirty="0">
                <a:solidFill>
                  <a:srgbClr val="000000"/>
                </a:solidFill>
                <a:latin typeface="Lucida Sans Unicode"/>
                <a:cs typeface="Lucida Sans Unicode"/>
              </a:rPr>
              <a:t>S</a:t>
            </a:r>
            <a:endParaRPr sz="615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93846" y="1236055"/>
            <a:ext cx="12920345" cy="8006715"/>
            <a:chOff x="2593846" y="1236055"/>
            <a:chExt cx="12920345" cy="8006715"/>
          </a:xfrm>
        </p:grpSpPr>
        <p:sp>
          <p:nvSpPr>
            <p:cNvPr id="3" name="object 3"/>
            <p:cNvSpPr/>
            <p:nvPr/>
          </p:nvSpPr>
          <p:spPr>
            <a:xfrm>
              <a:off x="2739422" y="1381633"/>
              <a:ext cx="12774930" cy="7861300"/>
            </a:xfrm>
            <a:custGeom>
              <a:avLst/>
              <a:gdLst/>
              <a:ahLst/>
              <a:cxnLst/>
              <a:rect l="l" t="t" r="r" b="b"/>
              <a:pathLst>
                <a:path w="12774930" h="7861300">
                  <a:moveTo>
                    <a:pt x="12288558" y="7861122"/>
                  </a:moveTo>
                  <a:lnTo>
                    <a:pt x="485774" y="7861122"/>
                  </a:lnTo>
                  <a:lnTo>
                    <a:pt x="438991" y="7858898"/>
                  </a:lnTo>
                  <a:lnTo>
                    <a:pt x="393466" y="7852363"/>
                  </a:lnTo>
                  <a:lnTo>
                    <a:pt x="349402" y="7841719"/>
                  </a:lnTo>
                  <a:lnTo>
                    <a:pt x="307004" y="7827171"/>
                  </a:lnTo>
                  <a:lnTo>
                    <a:pt x="266475" y="7808921"/>
                  </a:lnTo>
                  <a:lnTo>
                    <a:pt x="228018" y="7787174"/>
                  </a:lnTo>
                  <a:lnTo>
                    <a:pt x="191838" y="7762134"/>
                  </a:lnTo>
                  <a:lnTo>
                    <a:pt x="158137" y="7734003"/>
                  </a:lnTo>
                  <a:lnTo>
                    <a:pt x="127119" y="7702985"/>
                  </a:lnTo>
                  <a:lnTo>
                    <a:pt x="98988" y="7669284"/>
                  </a:lnTo>
                  <a:lnTo>
                    <a:pt x="73947" y="7633103"/>
                  </a:lnTo>
                  <a:lnTo>
                    <a:pt x="52200" y="7594646"/>
                  </a:lnTo>
                  <a:lnTo>
                    <a:pt x="33951" y="7554117"/>
                  </a:lnTo>
                  <a:lnTo>
                    <a:pt x="19402" y="7511719"/>
                  </a:lnTo>
                  <a:lnTo>
                    <a:pt x="8759" y="7467656"/>
                  </a:lnTo>
                  <a:lnTo>
                    <a:pt x="2223" y="7422130"/>
                  </a:lnTo>
                  <a:lnTo>
                    <a:pt x="0" y="7375347"/>
                  </a:lnTo>
                  <a:lnTo>
                    <a:pt x="0" y="485774"/>
                  </a:lnTo>
                  <a:lnTo>
                    <a:pt x="2223" y="438991"/>
                  </a:lnTo>
                  <a:lnTo>
                    <a:pt x="8759" y="393466"/>
                  </a:lnTo>
                  <a:lnTo>
                    <a:pt x="19402" y="349402"/>
                  </a:lnTo>
                  <a:lnTo>
                    <a:pt x="33951" y="307004"/>
                  </a:lnTo>
                  <a:lnTo>
                    <a:pt x="52200" y="266475"/>
                  </a:lnTo>
                  <a:lnTo>
                    <a:pt x="73947" y="228018"/>
                  </a:lnTo>
                  <a:lnTo>
                    <a:pt x="98988" y="191838"/>
                  </a:lnTo>
                  <a:lnTo>
                    <a:pt x="127119" y="158137"/>
                  </a:lnTo>
                  <a:lnTo>
                    <a:pt x="158137" y="127119"/>
                  </a:lnTo>
                  <a:lnTo>
                    <a:pt x="191838" y="98988"/>
                  </a:lnTo>
                  <a:lnTo>
                    <a:pt x="228018" y="73947"/>
                  </a:lnTo>
                  <a:lnTo>
                    <a:pt x="266475" y="52200"/>
                  </a:lnTo>
                  <a:lnTo>
                    <a:pt x="307004" y="33951"/>
                  </a:lnTo>
                  <a:lnTo>
                    <a:pt x="349402" y="19402"/>
                  </a:lnTo>
                  <a:lnTo>
                    <a:pt x="393466" y="8759"/>
                  </a:lnTo>
                  <a:lnTo>
                    <a:pt x="438991" y="2223"/>
                  </a:lnTo>
                  <a:lnTo>
                    <a:pt x="485774" y="0"/>
                  </a:lnTo>
                  <a:lnTo>
                    <a:pt x="12288558" y="0"/>
                  </a:lnTo>
                  <a:lnTo>
                    <a:pt x="12335341" y="2223"/>
                  </a:lnTo>
                  <a:lnTo>
                    <a:pt x="12380866" y="8759"/>
                  </a:lnTo>
                  <a:lnTo>
                    <a:pt x="12424929" y="19402"/>
                  </a:lnTo>
                  <a:lnTo>
                    <a:pt x="12467327" y="33951"/>
                  </a:lnTo>
                  <a:lnTo>
                    <a:pt x="12507856" y="52200"/>
                  </a:lnTo>
                  <a:lnTo>
                    <a:pt x="12546313" y="73947"/>
                  </a:lnTo>
                  <a:lnTo>
                    <a:pt x="12582494" y="98988"/>
                  </a:lnTo>
                  <a:lnTo>
                    <a:pt x="12616195" y="127119"/>
                  </a:lnTo>
                  <a:lnTo>
                    <a:pt x="12647213" y="158137"/>
                  </a:lnTo>
                  <a:lnTo>
                    <a:pt x="12675344" y="191838"/>
                  </a:lnTo>
                  <a:lnTo>
                    <a:pt x="12700385" y="228018"/>
                  </a:lnTo>
                  <a:lnTo>
                    <a:pt x="12722131" y="266475"/>
                  </a:lnTo>
                  <a:lnTo>
                    <a:pt x="12740381" y="307004"/>
                  </a:lnTo>
                  <a:lnTo>
                    <a:pt x="12754929" y="349402"/>
                  </a:lnTo>
                  <a:lnTo>
                    <a:pt x="12765573" y="393466"/>
                  </a:lnTo>
                  <a:lnTo>
                    <a:pt x="12772108" y="438991"/>
                  </a:lnTo>
                  <a:lnTo>
                    <a:pt x="12774332" y="485774"/>
                  </a:lnTo>
                  <a:lnTo>
                    <a:pt x="12774332" y="7375347"/>
                  </a:lnTo>
                  <a:lnTo>
                    <a:pt x="12772108" y="7422130"/>
                  </a:lnTo>
                  <a:lnTo>
                    <a:pt x="12765573" y="7467656"/>
                  </a:lnTo>
                  <a:lnTo>
                    <a:pt x="12754929" y="7511719"/>
                  </a:lnTo>
                  <a:lnTo>
                    <a:pt x="12740381" y="7554117"/>
                  </a:lnTo>
                  <a:lnTo>
                    <a:pt x="12722131" y="7594646"/>
                  </a:lnTo>
                  <a:lnTo>
                    <a:pt x="12700385" y="7633103"/>
                  </a:lnTo>
                  <a:lnTo>
                    <a:pt x="12675344" y="7669284"/>
                  </a:lnTo>
                  <a:lnTo>
                    <a:pt x="12647213" y="7702985"/>
                  </a:lnTo>
                  <a:lnTo>
                    <a:pt x="12616195" y="7734003"/>
                  </a:lnTo>
                  <a:lnTo>
                    <a:pt x="12582494" y="7762134"/>
                  </a:lnTo>
                  <a:lnTo>
                    <a:pt x="12546313" y="7787174"/>
                  </a:lnTo>
                  <a:lnTo>
                    <a:pt x="12507856" y="7808921"/>
                  </a:lnTo>
                  <a:lnTo>
                    <a:pt x="12467327" y="7827171"/>
                  </a:lnTo>
                  <a:lnTo>
                    <a:pt x="12424929" y="7841719"/>
                  </a:lnTo>
                  <a:lnTo>
                    <a:pt x="12380866" y="7852363"/>
                  </a:lnTo>
                  <a:lnTo>
                    <a:pt x="12335341" y="7858898"/>
                  </a:lnTo>
                  <a:lnTo>
                    <a:pt x="12288558" y="7861122"/>
                  </a:lnTo>
                  <a:close/>
                </a:path>
              </a:pathLst>
            </a:custGeom>
            <a:solidFill>
              <a:srgbClr val="5337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93846" y="1236055"/>
              <a:ext cx="12774930" cy="7861300"/>
            </a:xfrm>
            <a:custGeom>
              <a:avLst/>
              <a:gdLst/>
              <a:ahLst/>
              <a:cxnLst/>
              <a:rect l="l" t="t" r="r" b="b"/>
              <a:pathLst>
                <a:path w="12774930" h="7861300">
                  <a:moveTo>
                    <a:pt x="12288558" y="7861122"/>
                  </a:moveTo>
                  <a:lnTo>
                    <a:pt x="485774" y="7861122"/>
                  </a:lnTo>
                  <a:lnTo>
                    <a:pt x="438991" y="7858898"/>
                  </a:lnTo>
                  <a:lnTo>
                    <a:pt x="393466" y="7852363"/>
                  </a:lnTo>
                  <a:lnTo>
                    <a:pt x="349402" y="7841719"/>
                  </a:lnTo>
                  <a:lnTo>
                    <a:pt x="307004" y="7827171"/>
                  </a:lnTo>
                  <a:lnTo>
                    <a:pt x="266475" y="7808921"/>
                  </a:lnTo>
                  <a:lnTo>
                    <a:pt x="228018" y="7787174"/>
                  </a:lnTo>
                  <a:lnTo>
                    <a:pt x="191838" y="7762134"/>
                  </a:lnTo>
                  <a:lnTo>
                    <a:pt x="158137" y="7734003"/>
                  </a:lnTo>
                  <a:lnTo>
                    <a:pt x="127119" y="7702985"/>
                  </a:lnTo>
                  <a:lnTo>
                    <a:pt x="98988" y="7669284"/>
                  </a:lnTo>
                  <a:lnTo>
                    <a:pt x="73947" y="7633103"/>
                  </a:lnTo>
                  <a:lnTo>
                    <a:pt x="52200" y="7594646"/>
                  </a:lnTo>
                  <a:lnTo>
                    <a:pt x="33951" y="7554117"/>
                  </a:lnTo>
                  <a:lnTo>
                    <a:pt x="19402" y="7511719"/>
                  </a:lnTo>
                  <a:lnTo>
                    <a:pt x="8759" y="7467656"/>
                  </a:lnTo>
                  <a:lnTo>
                    <a:pt x="2223" y="7422130"/>
                  </a:lnTo>
                  <a:lnTo>
                    <a:pt x="0" y="7375347"/>
                  </a:lnTo>
                  <a:lnTo>
                    <a:pt x="0" y="485774"/>
                  </a:lnTo>
                  <a:lnTo>
                    <a:pt x="2223" y="438991"/>
                  </a:lnTo>
                  <a:lnTo>
                    <a:pt x="8759" y="393466"/>
                  </a:lnTo>
                  <a:lnTo>
                    <a:pt x="19402" y="349402"/>
                  </a:lnTo>
                  <a:lnTo>
                    <a:pt x="33951" y="307004"/>
                  </a:lnTo>
                  <a:lnTo>
                    <a:pt x="52200" y="266475"/>
                  </a:lnTo>
                  <a:lnTo>
                    <a:pt x="73947" y="228018"/>
                  </a:lnTo>
                  <a:lnTo>
                    <a:pt x="98988" y="191838"/>
                  </a:lnTo>
                  <a:lnTo>
                    <a:pt x="127119" y="158137"/>
                  </a:lnTo>
                  <a:lnTo>
                    <a:pt x="158137" y="127119"/>
                  </a:lnTo>
                  <a:lnTo>
                    <a:pt x="191838" y="98988"/>
                  </a:lnTo>
                  <a:lnTo>
                    <a:pt x="228018" y="73947"/>
                  </a:lnTo>
                  <a:lnTo>
                    <a:pt x="266475" y="52200"/>
                  </a:lnTo>
                  <a:lnTo>
                    <a:pt x="307004" y="33951"/>
                  </a:lnTo>
                  <a:lnTo>
                    <a:pt x="349402" y="19402"/>
                  </a:lnTo>
                  <a:lnTo>
                    <a:pt x="393466" y="8759"/>
                  </a:lnTo>
                  <a:lnTo>
                    <a:pt x="438991" y="2223"/>
                  </a:lnTo>
                  <a:lnTo>
                    <a:pt x="485774" y="0"/>
                  </a:lnTo>
                  <a:lnTo>
                    <a:pt x="12288558" y="0"/>
                  </a:lnTo>
                  <a:lnTo>
                    <a:pt x="12335341" y="2223"/>
                  </a:lnTo>
                  <a:lnTo>
                    <a:pt x="12380866" y="8759"/>
                  </a:lnTo>
                  <a:lnTo>
                    <a:pt x="12424929" y="19402"/>
                  </a:lnTo>
                  <a:lnTo>
                    <a:pt x="12467327" y="33951"/>
                  </a:lnTo>
                  <a:lnTo>
                    <a:pt x="12507856" y="52200"/>
                  </a:lnTo>
                  <a:lnTo>
                    <a:pt x="12546313" y="73947"/>
                  </a:lnTo>
                  <a:lnTo>
                    <a:pt x="12582494" y="98988"/>
                  </a:lnTo>
                  <a:lnTo>
                    <a:pt x="12616195" y="127119"/>
                  </a:lnTo>
                  <a:lnTo>
                    <a:pt x="12647213" y="158137"/>
                  </a:lnTo>
                  <a:lnTo>
                    <a:pt x="12675344" y="191838"/>
                  </a:lnTo>
                  <a:lnTo>
                    <a:pt x="12700385" y="228018"/>
                  </a:lnTo>
                  <a:lnTo>
                    <a:pt x="12722131" y="266475"/>
                  </a:lnTo>
                  <a:lnTo>
                    <a:pt x="12740381" y="307004"/>
                  </a:lnTo>
                  <a:lnTo>
                    <a:pt x="12754929" y="349402"/>
                  </a:lnTo>
                  <a:lnTo>
                    <a:pt x="12765573" y="393466"/>
                  </a:lnTo>
                  <a:lnTo>
                    <a:pt x="12772108" y="438991"/>
                  </a:lnTo>
                  <a:lnTo>
                    <a:pt x="12774332" y="485774"/>
                  </a:lnTo>
                  <a:lnTo>
                    <a:pt x="12774332" y="7375347"/>
                  </a:lnTo>
                  <a:lnTo>
                    <a:pt x="12772108" y="7422130"/>
                  </a:lnTo>
                  <a:lnTo>
                    <a:pt x="12765573" y="7467656"/>
                  </a:lnTo>
                  <a:lnTo>
                    <a:pt x="12754929" y="7511719"/>
                  </a:lnTo>
                  <a:lnTo>
                    <a:pt x="12740381" y="7554117"/>
                  </a:lnTo>
                  <a:lnTo>
                    <a:pt x="12722131" y="7594646"/>
                  </a:lnTo>
                  <a:lnTo>
                    <a:pt x="12700385" y="7633103"/>
                  </a:lnTo>
                  <a:lnTo>
                    <a:pt x="12675344" y="7669284"/>
                  </a:lnTo>
                  <a:lnTo>
                    <a:pt x="12647213" y="7702985"/>
                  </a:lnTo>
                  <a:lnTo>
                    <a:pt x="12616195" y="7734003"/>
                  </a:lnTo>
                  <a:lnTo>
                    <a:pt x="12582494" y="7762134"/>
                  </a:lnTo>
                  <a:lnTo>
                    <a:pt x="12546313" y="7787174"/>
                  </a:lnTo>
                  <a:lnTo>
                    <a:pt x="12507856" y="7808921"/>
                  </a:lnTo>
                  <a:lnTo>
                    <a:pt x="12467327" y="7827171"/>
                  </a:lnTo>
                  <a:lnTo>
                    <a:pt x="12424929" y="7841719"/>
                  </a:lnTo>
                  <a:lnTo>
                    <a:pt x="12380866" y="7852363"/>
                  </a:lnTo>
                  <a:lnTo>
                    <a:pt x="12335341" y="7858898"/>
                  </a:lnTo>
                  <a:lnTo>
                    <a:pt x="12288558" y="78611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778722" y="3648604"/>
            <a:ext cx="11008360" cy="4577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03225">
              <a:lnSpc>
                <a:spcPct val="108200"/>
              </a:lnSpc>
              <a:spcBef>
                <a:spcPts val="95"/>
              </a:spcBef>
            </a:pPr>
            <a:r>
              <a:rPr sz="3450" spc="-310" dirty="0">
                <a:solidFill>
                  <a:srgbClr val="533754"/>
                </a:solidFill>
                <a:latin typeface="Lucida Sans Unicode"/>
                <a:cs typeface="Lucida Sans Unicode"/>
              </a:rPr>
              <a:t>El</a:t>
            </a:r>
            <a:r>
              <a:rPr sz="3450" spc="-225" dirty="0">
                <a:solidFill>
                  <a:srgbClr val="533754"/>
                </a:solidFill>
                <a:latin typeface="Lucida Sans Unicode"/>
                <a:cs typeface="Lucida Sans Unicode"/>
              </a:rPr>
              <a:t> </a:t>
            </a:r>
            <a:r>
              <a:rPr sz="3450" spc="-320" dirty="0">
                <a:solidFill>
                  <a:srgbClr val="533754"/>
                </a:solidFill>
                <a:latin typeface="Lucida Sans Unicode"/>
                <a:cs typeface="Lucida Sans Unicode"/>
              </a:rPr>
              <a:t>presente</a:t>
            </a:r>
            <a:r>
              <a:rPr sz="3450" spc="-225" dirty="0">
                <a:solidFill>
                  <a:srgbClr val="533754"/>
                </a:solidFill>
                <a:latin typeface="Lucida Sans Unicode"/>
                <a:cs typeface="Lucida Sans Unicode"/>
              </a:rPr>
              <a:t> </a:t>
            </a:r>
            <a:r>
              <a:rPr sz="3450" spc="-300" dirty="0">
                <a:solidFill>
                  <a:srgbClr val="533754"/>
                </a:solidFill>
                <a:latin typeface="Lucida Sans Unicode"/>
                <a:cs typeface="Lucida Sans Unicode"/>
              </a:rPr>
              <a:t>informe</a:t>
            </a:r>
            <a:r>
              <a:rPr sz="3450" spc="-220" dirty="0">
                <a:solidFill>
                  <a:srgbClr val="533754"/>
                </a:solidFill>
                <a:latin typeface="Lucida Sans Unicode"/>
                <a:cs typeface="Lucida Sans Unicode"/>
              </a:rPr>
              <a:t> </a:t>
            </a:r>
            <a:r>
              <a:rPr sz="3450" spc="-300" dirty="0">
                <a:solidFill>
                  <a:srgbClr val="533754"/>
                </a:solidFill>
                <a:latin typeface="Lucida Sans Unicode"/>
                <a:cs typeface="Lucida Sans Unicode"/>
              </a:rPr>
              <a:t>del</a:t>
            </a:r>
            <a:r>
              <a:rPr sz="3450" spc="-225" dirty="0">
                <a:solidFill>
                  <a:srgbClr val="533754"/>
                </a:solidFill>
                <a:latin typeface="Lucida Sans Unicode"/>
                <a:cs typeface="Lucida Sans Unicode"/>
              </a:rPr>
              <a:t> </a:t>
            </a:r>
            <a:r>
              <a:rPr sz="3450" spc="-370" dirty="0">
                <a:solidFill>
                  <a:srgbClr val="533754"/>
                </a:solidFill>
                <a:latin typeface="Lucida Sans Unicode"/>
                <a:cs typeface="Lucida Sans Unicode"/>
              </a:rPr>
              <a:t>Consejo</a:t>
            </a:r>
            <a:r>
              <a:rPr sz="3450" spc="-225" dirty="0">
                <a:solidFill>
                  <a:srgbClr val="533754"/>
                </a:solidFill>
                <a:latin typeface="Lucida Sans Unicode"/>
                <a:cs typeface="Lucida Sans Unicode"/>
              </a:rPr>
              <a:t> </a:t>
            </a:r>
            <a:r>
              <a:rPr sz="3450" spc="-445" dirty="0">
                <a:solidFill>
                  <a:srgbClr val="533754"/>
                </a:solidFill>
                <a:latin typeface="Lucida Sans Unicode"/>
                <a:cs typeface="Lucida Sans Unicode"/>
              </a:rPr>
              <a:t>de</a:t>
            </a:r>
            <a:r>
              <a:rPr sz="3450" spc="-220" dirty="0">
                <a:solidFill>
                  <a:srgbClr val="533754"/>
                </a:solidFill>
                <a:latin typeface="Lucida Sans Unicode"/>
                <a:cs typeface="Lucida Sans Unicode"/>
              </a:rPr>
              <a:t> </a:t>
            </a:r>
            <a:r>
              <a:rPr sz="3450" spc="-305" dirty="0">
                <a:solidFill>
                  <a:srgbClr val="533754"/>
                </a:solidFill>
                <a:latin typeface="Lucida Sans Unicode"/>
                <a:cs typeface="Lucida Sans Unicode"/>
              </a:rPr>
              <a:t>Tutorías</a:t>
            </a:r>
            <a:r>
              <a:rPr sz="3450" spc="-225" dirty="0">
                <a:solidFill>
                  <a:srgbClr val="533754"/>
                </a:solidFill>
                <a:latin typeface="Lucida Sans Unicode"/>
                <a:cs typeface="Lucida Sans Unicode"/>
              </a:rPr>
              <a:t> </a:t>
            </a:r>
            <a:r>
              <a:rPr sz="3450" spc="-350" dirty="0">
                <a:solidFill>
                  <a:srgbClr val="533754"/>
                </a:solidFill>
                <a:latin typeface="Lucida Sans Unicode"/>
                <a:cs typeface="Lucida Sans Unicode"/>
              </a:rPr>
              <a:t>se</a:t>
            </a:r>
            <a:r>
              <a:rPr sz="3450" spc="-225" dirty="0">
                <a:solidFill>
                  <a:srgbClr val="533754"/>
                </a:solidFill>
                <a:latin typeface="Lucida Sans Unicode"/>
                <a:cs typeface="Lucida Sans Unicode"/>
              </a:rPr>
              <a:t> </a:t>
            </a:r>
            <a:r>
              <a:rPr sz="3450" spc="-235" dirty="0">
                <a:solidFill>
                  <a:srgbClr val="533754"/>
                </a:solidFill>
                <a:latin typeface="Lucida Sans Unicode"/>
                <a:cs typeface="Lucida Sans Unicode"/>
              </a:rPr>
              <a:t>refiere</a:t>
            </a:r>
            <a:r>
              <a:rPr sz="3450" spc="-220" dirty="0">
                <a:solidFill>
                  <a:srgbClr val="533754"/>
                </a:solidFill>
                <a:latin typeface="Lucida Sans Unicode"/>
                <a:cs typeface="Lucida Sans Unicode"/>
              </a:rPr>
              <a:t> </a:t>
            </a:r>
            <a:r>
              <a:rPr sz="3450" spc="-290" dirty="0">
                <a:solidFill>
                  <a:srgbClr val="533754"/>
                </a:solidFill>
                <a:latin typeface="Lucida Sans Unicode"/>
                <a:cs typeface="Lucida Sans Unicode"/>
              </a:rPr>
              <a:t>a</a:t>
            </a:r>
            <a:r>
              <a:rPr sz="3450" spc="-225" dirty="0">
                <a:solidFill>
                  <a:srgbClr val="533754"/>
                </a:solidFill>
                <a:latin typeface="Lucida Sans Unicode"/>
                <a:cs typeface="Lucida Sans Unicode"/>
              </a:rPr>
              <a:t> </a:t>
            </a:r>
            <a:r>
              <a:rPr sz="3450" spc="-190" dirty="0">
                <a:solidFill>
                  <a:srgbClr val="533754"/>
                </a:solidFill>
                <a:latin typeface="Lucida Sans Unicode"/>
                <a:cs typeface="Lucida Sans Unicode"/>
              </a:rPr>
              <a:t>la</a:t>
            </a:r>
            <a:r>
              <a:rPr lang="es-ES" sz="3450" spc="-190" dirty="0">
                <a:solidFill>
                  <a:srgbClr val="533754"/>
                </a:solidFill>
                <a:latin typeface="Lucida Sans Unicode"/>
                <a:cs typeface="Lucida Sans Unicode"/>
              </a:rPr>
              <a:t> presentación de las </a:t>
            </a:r>
            <a:r>
              <a:rPr sz="3450" spc="-250" dirty="0">
                <a:solidFill>
                  <a:srgbClr val="533754"/>
                </a:solidFill>
                <a:latin typeface="Lucida Sans Unicode"/>
                <a:cs typeface="Lucida Sans Unicode"/>
              </a:rPr>
              <a:t>diferentes</a:t>
            </a:r>
            <a:r>
              <a:rPr sz="3450" spc="-220" dirty="0">
                <a:solidFill>
                  <a:srgbClr val="533754"/>
                </a:solidFill>
                <a:latin typeface="Lucida Sans Unicode"/>
                <a:cs typeface="Lucida Sans Unicode"/>
              </a:rPr>
              <a:t> </a:t>
            </a:r>
            <a:r>
              <a:rPr sz="3450" spc="-310" dirty="0">
                <a:solidFill>
                  <a:srgbClr val="533754"/>
                </a:solidFill>
                <a:latin typeface="Lucida Sans Unicode"/>
                <a:cs typeface="Lucida Sans Unicode"/>
              </a:rPr>
              <a:t>actividades</a:t>
            </a:r>
            <a:r>
              <a:rPr sz="3450" spc="-215" dirty="0">
                <a:solidFill>
                  <a:srgbClr val="533754"/>
                </a:solidFill>
                <a:latin typeface="Lucida Sans Unicode"/>
                <a:cs typeface="Lucida Sans Unicode"/>
              </a:rPr>
              <a:t> </a:t>
            </a:r>
            <a:r>
              <a:rPr lang="es-ES" sz="3450" spc="-215" dirty="0">
                <a:solidFill>
                  <a:srgbClr val="533754"/>
                </a:solidFill>
                <a:latin typeface="Lucida Sans Unicode"/>
                <a:cs typeface="Lucida Sans Unicode"/>
              </a:rPr>
              <a:t>d</a:t>
            </a:r>
            <a:r>
              <a:rPr sz="3450" spc="-220" dirty="0">
                <a:solidFill>
                  <a:srgbClr val="533754"/>
                </a:solidFill>
                <a:latin typeface="Lucida Sans Unicode"/>
                <a:cs typeface="Lucida Sans Unicode"/>
              </a:rPr>
              <a:t>el</a:t>
            </a:r>
            <a:r>
              <a:rPr sz="3450" spc="-215" dirty="0">
                <a:solidFill>
                  <a:srgbClr val="533754"/>
                </a:solidFill>
                <a:latin typeface="Lucida Sans Unicode"/>
                <a:cs typeface="Lucida Sans Unicode"/>
              </a:rPr>
              <a:t> </a:t>
            </a:r>
            <a:r>
              <a:rPr sz="3450" spc="-385" dirty="0">
                <a:solidFill>
                  <a:srgbClr val="533754"/>
                </a:solidFill>
                <a:latin typeface="Lucida Sans Unicode"/>
                <a:cs typeface="Lucida Sans Unicode"/>
              </a:rPr>
              <a:t>proceso</a:t>
            </a:r>
            <a:r>
              <a:rPr sz="3450" spc="-215" dirty="0">
                <a:solidFill>
                  <a:srgbClr val="533754"/>
                </a:solidFill>
                <a:latin typeface="Lucida Sans Unicode"/>
                <a:cs typeface="Lucida Sans Unicode"/>
              </a:rPr>
              <a:t> </a:t>
            </a:r>
            <a:r>
              <a:rPr sz="3450" spc="-445" dirty="0">
                <a:solidFill>
                  <a:srgbClr val="533754"/>
                </a:solidFill>
                <a:latin typeface="Lucida Sans Unicode"/>
                <a:cs typeface="Lucida Sans Unicode"/>
              </a:rPr>
              <a:t>de </a:t>
            </a:r>
            <a:r>
              <a:rPr sz="3450" spc="-1080" dirty="0">
                <a:solidFill>
                  <a:srgbClr val="533754"/>
                </a:solidFill>
                <a:latin typeface="Lucida Sans Unicode"/>
                <a:cs typeface="Lucida Sans Unicode"/>
              </a:rPr>
              <a:t> </a:t>
            </a:r>
            <a:r>
              <a:rPr sz="3450" spc="-490" dirty="0">
                <a:solidFill>
                  <a:srgbClr val="533754"/>
                </a:solidFill>
                <a:latin typeface="Lucida Sans Unicode"/>
                <a:cs typeface="Lucida Sans Unicode"/>
              </a:rPr>
              <a:t>T</a:t>
            </a:r>
            <a:r>
              <a:rPr sz="3450" spc="-300" dirty="0">
                <a:solidFill>
                  <a:srgbClr val="533754"/>
                </a:solidFill>
                <a:latin typeface="Lucida Sans Unicode"/>
                <a:cs typeface="Lucida Sans Unicode"/>
              </a:rPr>
              <a:t>F</a:t>
            </a:r>
            <a:r>
              <a:rPr sz="3450" spc="-450" dirty="0">
                <a:solidFill>
                  <a:srgbClr val="533754"/>
                </a:solidFill>
                <a:latin typeface="Lucida Sans Unicode"/>
                <a:cs typeface="Lucida Sans Unicode"/>
              </a:rPr>
              <a:t>G</a:t>
            </a:r>
            <a:r>
              <a:rPr lang="es-ES" sz="3450" spc="-215" dirty="0">
                <a:solidFill>
                  <a:srgbClr val="533754"/>
                </a:solidFill>
                <a:latin typeface="Lucida Sans Unicode"/>
                <a:cs typeface="Lucida Sans Unicode"/>
              </a:rPr>
              <a:t> de la </a:t>
            </a:r>
            <a:r>
              <a:rPr sz="3450" spc="-225" dirty="0">
                <a:solidFill>
                  <a:srgbClr val="533754"/>
                </a:solidFill>
                <a:latin typeface="Lucida Sans Unicode"/>
                <a:cs typeface="Lucida Sans Unicode"/>
              </a:rPr>
              <a:t> </a:t>
            </a:r>
            <a:r>
              <a:rPr sz="3450" spc="-300" dirty="0">
                <a:solidFill>
                  <a:srgbClr val="533754"/>
                </a:solidFill>
                <a:latin typeface="Lucida Sans Unicode"/>
                <a:cs typeface="Lucida Sans Unicode"/>
              </a:rPr>
              <a:t>F</a:t>
            </a:r>
            <a:r>
              <a:rPr sz="3450" spc="-735" dirty="0">
                <a:solidFill>
                  <a:srgbClr val="533754"/>
                </a:solidFill>
                <a:latin typeface="Lucida Sans Unicode"/>
                <a:cs typeface="Lucida Sans Unicode"/>
              </a:rPr>
              <a:t>C</a:t>
            </a:r>
            <a:r>
              <a:rPr sz="3450" spc="-745" dirty="0">
                <a:solidFill>
                  <a:srgbClr val="533754"/>
                </a:solidFill>
                <a:latin typeface="Lucida Sans Unicode"/>
                <a:cs typeface="Lucida Sans Unicode"/>
              </a:rPr>
              <a:t>A</a:t>
            </a:r>
            <a:r>
              <a:rPr sz="3450" spc="-735" dirty="0">
                <a:solidFill>
                  <a:srgbClr val="533754"/>
                </a:solidFill>
                <a:latin typeface="Lucida Sans Unicode"/>
                <a:cs typeface="Lucida Sans Unicode"/>
              </a:rPr>
              <a:t>C</a:t>
            </a:r>
            <a:r>
              <a:rPr sz="3450" spc="-215" dirty="0">
                <a:solidFill>
                  <a:srgbClr val="533754"/>
                </a:solidFill>
                <a:latin typeface="Lucida Sans Unicode"/>
                <a:cs typeface="Lucida Sans Unicode"/>
              </a:rPr>
              <a:t>.</a:t>
            </a:r>
            <a:endParaRPr sz="3450" dirty="0">
              <a:latin typeface="Lucida Sans Unicode"/>
              <a:cs typeface="Lucida Sans Unicode"/>
            </a:endParaRPr>
          </a:p>
          <a:p>
            <a:pPr marL="12700" marR="342265" algn="just">
              <a:lnSpc>
                <a:spcPct val="108200"/>
              </a:lnSpc>
            </a:pPr>
            <a:r>
              <a:rPr sz="3450" spc="-185" dirty="0">
                <a:solidFill>
                  <a:srgbClr val="533754"/>
                </a:solidFill>
                <a:latin typeface="Lucida Sans Unicode"/>
                <a:cs typeface="Lucida Sans Unicode"/>
              </a:rPr>
              <a:t>Se </a:t>
            </a:r>
            <a:r>
              <a:rPr sz="3450" spc="-420" dirty="0">
                <a:solidFill>
                  <a:srgbClr val="533754"/>
                </a:solidFill>
                <a:latin typeface="Lucida Sans Unicode"/>
                <a:cs typeface="Lucida Sans Unicode"/>
              </a:rPr>
              <a:t>dio </a:t>
            </a:r>
            <a:r>
              <a:rPr sz="3450" spc="-385" dirty="0">
                <a:solidFill>
                  <a:srgbClr val="533754"/>
                </a:solidFill>
                <a:latin typeface="Lucida Sans Unicode"/>
                <a:cs typeface="Lucida Sans Unicode"/>
              </a:rPr>
              <a:t>seguimiento </a:t>
            </a:r>
            <a:r>
              <a:rPr sz="3450" spc="-290" dirty="0">
                <a:solidFill>
                  <a:srgbClr val="533754"/>
                </a:solidFill>
                <a:latin typeface="Lucida Sans Unicode"/>
                <a:cs typeface="Lucida Sans Unicode"/>
              </a:rPr>
              <a:t>a </a:t>
            </a:r>
            <a:r>
              <a:rPr sz="3450" spc="-190" dirty="0">
                <a:solidFill>
                  <a:srgbClr val="533754"/>
                </a:solidFill>
                <a:latin typeface="Lucida Sans Unicode"/>
                <a:cs typeface="Lucida Sans Unicode"/>
              </a:rPr>
              <a:t>las </a:t>
            </a:r>
            <a:r>
              <a:rPr sz="3450" spc="-330" dirty="0">
                <a:solidFill>
                  <a:srgbClr val="533754"/>
                </a:solidFill>
                <a:latin typeface="Lucida Sans Unicode"/>
                <a:cs typeface="Lucida Sans Unicode"/>
              </a:rPr>
              <a:t>responsabilidades </a:t>
            </a:r>
            <a:r>
              <a:rPr sz="3450" spc="-280" dirty="0">
                <a:solidFill>
                  <a:srgbClr val="533754"/>
                </a:solidFill>
                <a:latin typeface="Lucida Sans Unicode"/>
                <a:cs typeface="Lucida Sans Unicode"/>
              </a:rPr>
              <a:t>específicas </a:t>
            </a:r>
            <a:r>
              <a:rPr sz="3450" spc="-445" dirty="0">
                <a:solidFill>
                  <a:srgbClr val="533754"/>
                </a:solidFill>
                <a:latin typeface="Lucida Sans Unicode"/>
                <a:cs typeface="Lucida Sans Unicode"/>
              </a:rPr>
              <a:t>de </a:t>
            </a:r>
            <a:r>
              <a:rPr sz="3450" spc="-254" dirty="0">
                <a:solidFill>
                  <a:srgbClr val="533754"/>
                </a:solidFill>
                <a:latin typeface="Lucida Sans Unicode"/>
                <a:cs typeface="Lucida Sans Unicode"/>
              </a:rPr>
              <a:t>los </a:t>
            </a:r>
            <a:r>
              <a:rPr sz="3450" spc="-1080" dirty="0">
                <a:solidFill>
                  <a:srgbClr val="533754"/>
                </a:solidFill>
                <a:latin typeface="Lucida Sans Unicode"/>
                <a:cs typeface="Lucida Sans Unicode"/>
              </a:rPr>
              <a:t> </a:t>
            </a:r>
            <a:r>
              <a:rPr sz="3450" spc="-700" dirty="0">
                <a:solidFill>
                  <a:srgbClr val="533754"/>
                </a:solidFill>
                <a:latin typeface="Lucida Sans Unicode"/>
                <a:cs typeface="Lucida Sans Unicode"/>
              </a:rPr>
              <a:t>m</a:t>
            </a:r>
            <a:r>
              <a:rPr sz="3450" spc="-320" dirty="0">
                <a:solidFill>
                  <a:srgbClr val="533754"/>
                </a:solidFill>
                <a:latin typeface="Lucida Sans Unicode"/>
                <a:cs typeface="Lucida Sans Unicode"/>
              </a:rPr>
              <a:t>i</a:t>
            </a:r>
            <a:r>
              <a:rPr sz="3450" spc="-434" dirty="0">
                <a:solidFill>
                  <a:srgbClr val="533754"/>
                </a:solidFill>
                <a:latin typeface="Lucida Sans Unicode"/>
                <a:cs typeface="Lucida Sans Unicode"/>
              </a:rPr>
              <a:t>e</a:t>
            </a:r>
            <a:r>
              <a:rPr sz="3450" spc="-700" dirty="0">
                <a:solidFill>
                  <a:srgbClr val="533754"/>
                </a:solidFill>
                <a:latin typeface="Lucida Sans Unicode"/>
                <a:cs typeface="Lucida Sans Unicode"/>
              </a:rPr>
              <a:t>m</a:t>
            </a:r>
            <a:r>
              <a:rPr sz="3450" spc="-325" dirty="0">
                <a:solidFill>
                  <a:srgbClr val="533754"/>
                </a:solidFill>
                <a:latin typeface="Lucida Sans Unicode"/>
                <a:cs typeface="Lucida Sans Unicode"/>
              </a:rPr>
              <a:t>b</a:t>
            </a:r>
            <a:r>
              <a:rPr sz="3450" spc="-185" dirty="0">
                <a:solidFill>
                  <a:srgbClr val="533754"/>
                </a:solidFill>
                <a:latin typeface="Lucida Sans Unicode"/>
                <a:cs typeface="Lucida Sans Unicode"/>
              </a:rPr>
              <a:t>r</a:t>
            </a:r>
            <a:r>
              <a:rPr sz="3450" spc="-484" dirty="0">
                <a:solidFill>
                  <a:srgbClr val="533754"/>
                </a:solidFill>
                <a:latin typeface="Lucida Sans Unicode"/>
                <a:cs typeface="Lucida Sans Unicode"/>
              </a:rPr>
              <a:t>o</a:t>
            </a:r>
            <a:r>
              <a:rPr sz="3450" spc="-270" dirty="0">
                <a:solidFill>
                  <a:srgbClr val="533754"/>
                </a:solidFill>
                <a:latin typeface="Lucida Sans Unicode"/>
                <a:cs typeface="Lucida Sans Unicode"/>
              </a:rPr>
              <a:t>s</a:t>
            </a:r>
            <a:r>
              <a:rPr sz="3450" spc="-225" dirty="0">
                <a:solidFill>
                  <a:srgbClr val="533754"/>
                </a:solidFill>
                <a:latin typeface="Lucida Sans Unicode"/>
                <a:cs typeface="Lucida Sans Unicode"/>
              </a:rPr>
              <a:t> </a:t>
            </a:r>
            <a:r>
              <a:rPr sz="3450" spc="-455" dirty="0">
                <a:solidFill>
                  <a:srgbClr val="533754"/>
                </a:solidFill>
                <a:latin typeface="Lucida Sans Unicode"/>
                <a:cs typeface="Lucida Sans Unicode"/>
              </a:rPr>
              <a:t>d</a:t>
            </a:r>
            <a:r>
              <a:rPr sz="3450" spc="-434" dirty="0">
                <a:solidFill>
                  <a:srgbClr val="533754"/>
                </a:solidFill>
                <a:latin typeface="Lucida Sans Unicode"/>
                <a:cs typeface="Lucida Sans Unicode"/>
              </a:rPr>
              <a:t>e</a:t>
            </a:r>
            <a:r>
              <a:rPr sz="3450" spc="-10" dirty="0">
                <a:solidFill>
                  <a:srgbClr val="533754"/>
                </a:solidFill>
                <a:latin typeface="Lucida Sans Unicode"/>
                <a:cs typeface="Lucida Sans Unicode"/>
              </a:rPr>
              <a:t>l</a:t>
            </a:r>
            <a:r>
              <a:rPr sz="3450" spc="-225" dirty="0">
                <a:solidFill>
                  <a:srgbClr val="533754"/>
                </a:solidFill>
                <a:latin typeface="Lucida Sans Unicode"/>
                <a:cs typeface="Lucida Sans Unicode"/>
              </a:rPr>
              <a:t> </a:t>
            </a:r>
            <a:r>
              <a:rPr sz="3450" spc="-735" dirty="0">
                <a:solidFill>
                  <a:srgbClr val="533754"/>
                </a:solidFill>
                <a:latin typeface="Lucida Sans Unicode"/>
                <a:cs typeface="Lucida Sans Unicode"/>
              </a:rPr>
              <a:t>C</a:t>
            </a:r>
            <a:r>
              <a:rPr sz="3450" spc="-490" dirty="0">
                <a:solidFill>
                  <a:srgbClr val="533754"/>
                </a:solidFill>
                <a:latin typeface="Lucida Sans Unicode"/>
                <a:cs typeface="Lucida Sans Unicode"/>
              </a:rPr>
              <a:t>T</a:t>
            </a:r>
            <a:r>
              <a:rPr sz="3450" spc="-215" dirty="0">
                <a:solidFill>
                  <a:srgbClr val="533754"/>
                </a:solidFill>
                <a:latin typeface="Lucida Sans Unicode"/>
                <a:cs typeface="Lucida Sans Unicode"/>
              </a:rPr>
              <a:t>.</a:t>
            </a:r>
            <a:endParaRPr sz="3450" dirty="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08200"/>
              </a:lnSpc>
            </a:pPr>
            <a:r>
              <a:rPr sz="3450" spc="-270" dirty="0">
                <a:solidFill>
                  <a:srgbClr val="533754"/>
                </a:solidFill>
                <a:latin typeface="Lucida Sans Unicode"/>
                <a:cs typeface="Lucida Sans Unicode"/>
              </a:rPr>
              <a:t>La </a:t>
            </a:r>
            <a:r>
              <a:rPr sz="3450" spc="-240" dirty="0">
                <a:solidFill>
                  <a:srgbClr val="533754"/>
                </a:solidFill>
                <a:latin typeface="Lucida Sans Unicode"/>
                <a:cs typeface="Lucida Sans Unicode"/>
              </a:rPr>
              <a:t>tutoría </a:t>
            </a:r>
            <a:r>
              <a:rPr sz="3450" spc="-300" dirty="0">
                <a:solidFill>
                  <a:srgbClr val="533754"/>
                </a:solidFill>
                <a:latin typeface="Lucida Sans Unicode"/>
                <a:cs typeface="Lucida Sans Unicode"/>
              </a:rPr>
              <a:t>tiene </a:t>
            </a:r>
            <a:r>
              <a:rPr sz="3450" spc="-495" dirty="0">
                <a:solidFill>
                  <a:srgbClr val="533754"/>
                </a:solidFill>
                <a:latin typeface="Lucida Sans Unicode"/>
                <a:cs typeface="Lucida Sans Unicode"/>
              </a:rPr>
              <a:t>como </a:t>
            </a:r>
            <a:r>
              <a:rPr sz="3450" spc="-360" dirty="0">
                <a:solidFill>
                  <a:srgbClr val="533754"/>
                </a:solidFill>
                <a:latin typeface="Lucida Sans Unicode"/>
                <a:cs typeface="Lucida Sans Unicode"/>
              </a:rPr>
              <a:t>propósito </a:t>
            </a:r>
            <a:r>
              <a:rPr sz="3450" spc="-254" dirty="0">
                <a:solidFill>
                  <a:srgbClr val="533754"/>
                </a:solidFill>
                <a:latin typeface="Lucida Sans Unicode"/>
                <a:cs typeface="Lucida Sans Unicode"/>
              </a:rPr>
              <a:t>fomentar</a:t>
            </a:r>
            <a:r>
              <a:rPr sz="3450" spc="-250" dirty="0">
                <a:solidFill>
                  <a:srgbClr val="533754"/>
                </a:solidFill>
                <a:latin typeface="Lucida Sans Unicode"/>
                <a:cs typeface="Lucida Sans Unicode"/>
              </a:rPr>
              <a:t> </a:t>
            </a:r>
            <a:r>
              <a:rPr sz="3450" spc="-305" dirty="0">
                <a:solidFill>
                  <a:srgbClr val="533754"/>
                </a:solidFill>
                <a:latin typeface="Lucida Sans Unicode"/>
                <a:cs typeface="Lucida Sans Unicode"/>
              </a:rPr>
              <a:t>vínculos </a:t>
            </a:r>
            <a:r>
              <a:rPr sz="3450" spc="-445" dirty="0">
                <a:solidFill>
                  <a:srgbClr val="533754"/>
                </a:solidFill>
                <a:latin typeface="Lucida Sans Unicode"/>
                <a:cs typeface="Lucida Sans Unicode"/>
              </a:rPr>
              <a:t>de </a:t>
            </a:r>
            <a:r>
              <a:rPr sz="3450" spc="-360" dirty="0">
                <a:solidFill>
                  <a:srgbClr val="533754"/>
                </a:solidFill>
                <a:latin typeface="Lucida Sans Unicode"/>
                <a:cs typeface="Lucida Sans Unicode"/>
              </a:rPr>
              <a:t>diálogo, </a:t>
            </a:r>
            <a:r>
              <a:rPr sz="3450" spc="-355" dirty="0">
                <a:solidFill>
                  <a:srgbClr val="533754"/>
                </a:solidFill>
                <a:latin typeface="Lucida Sans Unicode"/>
                <a:cs typeface="Lucida Sans Unicode"/>
              </a:rPr>
              <a:t> </a:t>
            </a:r>
            <a:r>
              <a:rPr sz="3450" spc="-185" dirty="0">
                <a:solidFill>
                  <a:srgbClr val="533754"/>
                </a:solidFill>
                <a:latin typeface="Lucida Sans Unicode"/>
                <a:cs typeface="Lucida Sans Unicode"/>
              </a:rPr>
              <a:t>r</a:t>
            </a:r>
            <a:r>
              <a:rPr sz="3450" spc="-434" dirty="0">
                <a:solidFill>
                  <a:srgbClr val="533754"/>
                </a:solidFill>
                <a:latin typeface="Lucida Sans Unicode"/>
                <a:cs typeface="Lucida Sans Unicode"/>
              </a:rPr>
              <a:t>e</a:t>
            </a:r>
            <a:r>
              <a:rPr sz="3450" spc="360" dirty="0">
                <a:solidFill>
                  <a:srgbClr val="533754"/>
                </a:solidFill>
                <a:latin typeface="Lucida Sans Unicode"/>
                <a:cs typeface="Lucida Sans Unicode"/>
              </a:rPr>
              <a:t>f</a:t>
            </a:r>
            <a:r>
              <a:rPr sz="3450" spc="-10" dirty="0">
                <a:solidFill>
                  <a:srgbClr val="533754"/>
                </a:solidFill>
                <a:latin typeface="Lucida Sans Unicode"/>
                <a:cs typeface="Lucida Sans Unicode"/>
              </a:rPr>
              <a:t>l</a:t>
            </a:r>
            <a:r>
              <a:rPr sz="3450" spc="-434" dirty="0">
                <a:solidFill>
                  <a:srgbClr val="533754"/>
                </a:solidFill>
                <a:latin typeface="Lucida Sans Unicode"/>
                <a:cs typeface="Lucida Sans Unicode"/>
              </a:rPr>
              <a:t>e</a:t>
            </a:r>
            <a:r>
              <a:rPr sz="3450" spc="-400" dirty="0">
                <a:solidFill>
                  <a:srgbClr val="533754"/>
                </a:solidFill>
                <a:latin typeface="Lucida Sans Unicode"/>
                <a:cs typeface="Lucida Sans Unicode"/>
              </a:rPr>
              <a:t>x</a:t>
            </a:r>
            <a:r>
              <a:rPr sz="3450" spc="-320" dirty="0">
                <a:solidFill>
                  <a:srgbClr val="533754"/>
                </a:solidFill>
                <a:latin typeface="Lucida Sans Unicode"/>
                <a:cs typeface="Lucida Sans Unicode"/>
              </a:rPr>
              <a:t>i</a:t>
            </a:r>
            <a:r>
              <a:rPr sz="3450" spc="-484" dirty="0">
                <a:solidFill>
                  <a:srgbClr val="533754"/>
                </a:solidFill>
                <a:latin typeface="Lucida Sans Unicode"/>
                <a:cs typeface="Lucida Sans Unicode"/>
              </a:rPr>
              <a:t>ó</a:t>
            </a:r>
            <a:r>
              <a:rPr sz="3450" spc="-315" dirty="0">
                <a:solidFill>
                  <a:srgbClr val="533754"/>
                </a:solidFill>
                <a:latin typeface="Lucida Sans Unicode"/>
                <a:cs typeface="Lucida Sans Unicode"/>
              </a:rPr>
              <a:t>n</a:t>
            </a:r>
            <a:r>
              <a:rPr sz="3450" spc="-225" dirty="0">
                <a:solidFill>
                  <a:srgbClr val="533754"/>
                </a:solidFill>
                <a:latin typeface="Lucida Sans Unicode"/>
                <a:cs typeface="Lucida Sans Unicode"/>
              </a:rPr>
              <a:t> </a:t>
            </a:r>
            <a:r>
              <a:rPr sz="3450" spc="-10" dirty="0">
                <a:solidFill>
                  <a:srgbClr val="533754"/>
                </a:solidFill>
                <a:latin typeface="Lucida Sans Unicode"/>
                <a:cs typeface="Lucida Sans Unicode"/>
              </a:rPr>
              <a:t>y</a:t>
            </a:r>
            <a:r>
              <a:rPr sz="3450" spc="-225" dirty="0">
                <a:solidFill>
                  <a:srgbClr val="533754"/>
                </a:solidFill>
                <a:latin typeface="Lucida Sans Unicode"/>
                <a:cs typeface="Lucida Sans Unicode"/>
              </a:rPr>
              <a:t> </a:t>
            </a:r>
            <a:r>
              <a:rPr sz="3450" spc="-290" dirty="0">
                <a:solidFill>
                  <a:srgbClr val="533754"/>
                </a:solidFill>
                <a:latin typeface="Lucida Sans Unicode"/>
                <a:cs typeface="Lucida Sans Unicode"/>
              </a:rPr>
              <a:t>a</a:t>
            </a:r>
            <a:r>
              <a:rPr sz="3450" spc="-305" dirty="0">
                <a:solidFill>
                  <a:srgbClr val="533754"/>
                </a:solidFill>
                <a:latin typeface="Lucida Sans Unicode"/>
                <a:cs typeface="Lucida Sans Unicode"/>
              </a:rPr>
              <a:t>cc</a:t>
            </a:r>
            <a:r>
              <a:rPr sz="3450" spc="-320" dirty="0">
                <a:solidFill>
                  <a:srgbClr val="533754"/>
                </a:solidFill>
                <a:latin typeface="Lucida Sans Unicode"/>
                <a:cs typeface="Lucida Sans Unicode"/>
              </a:rPr>
              <a:t>i</a:t>
            </a:r>
            <a:r>
              <a:rPr sz="3450" spc="-484" dirty="0">
                <a:solidFill>
                  <a:srgbClr val="533754"/>
                </a:solidFill>
                <a:latin typeface="Lucida Sans Unicode"/>
                <a:cs typeface="Lucida Sans Unicode"/>
              </a:rPr>
              <a:t>ó</a:t>
            </a:r>
            <a:r>
              <a:rPr sz="3450" spc="-315" dirty="0">
                <a:solidFill>
                  <a:srgbClr val="533754"/>
                </a:solidFill>
                <a:latin typeface="Lucida Sans Unicode"/>
                <a:cs typeface="Lucida Sans Unicode"/>
              </a:rPr>
              <a:t>n</a:t>
            </a:r>
            <a:r>
              <a:rPr sz="3450" spc="-335" dirty="0">
                <a:solidFill>
                  <a:srgbClr val="533754"/>
                </a:solidFill>
                <a:latin typeface="Lucida Sans Unicode"/>
                <a:cs typeface="Lucida Sans Unicode"/>
              </a:rPr>
              <a:t>,</a:t>
            </a:r>
            <a:r>
              <a:rPr sz="3450" spc="-225" dirty="0">
                <a:solidFill>
                  <a:srgbClr val="533754"/>
                </a:solidFill>
                <a:latin typeface="Lucida Sans Unicode"/>
                <a:cs typeface="Lucida Sans Unicode"/>
              </a:rPr>
              <a:t> </a:t>
            </a:r>
            <a:r>
              <a:rPr sz="3450" spc="-305" dirty="0">
                <a:solidFill>
                  <a:srgbClr val="533754"/>
                </a:solidFill>
                <a:latin typeface="Lucida Sans Unicode"/>
                <a:cs typeface="Lucida Sans Unicode"/>
              </a:rPr>
              <a:t>c</a:t>
            </a:r>
            <a:r>
              <a:rPr sz="3450" spc="-484" dirty="0">
                <a:solidFill>
                  <a:srgbClr val="533754"/>
                </a:solidFill>
                <a:latin typeface="Lucida Sans Unicode"/>
                <a:cs typeface="Lucida Sans Unicode"/>
              </a:rPr>
              <a:t>o</a:t>
            </a:r>
            <a:r>
              <a:rPr sz="3450" spc="-315" dirty="0">
                <a:solidFill>
                  <a:srgbClr val="533754"/>
                </a:solidFill>
                <a:latin typeface="Lucida Sans Unicode"/>
                <a:cs typeface="Lucida Sans Unicode"/>
              </a:rPr>
              <a:t>n</a:t>
            </a:r>
            <a:r>
              <a:rPr sz="3450" spc="-225" dirty="0">
                <a:solidFill>
                  <a:srgbClr val="533754"/>
                </a:solidFill>
                <a:latin typeface="Lucida Sans Unicode"/>
                <a:cs typeface="Lucida Sans Unicode"/>
              </a:rPr>
              <a:t> </a:t>
            </a:r>
            <a:r>
              <a:rPr sz="3450" spc="-434" dirty="0">
                <a:solidFill>
                  <a:srgbClr val="533754"/>
                </a:solidFill>
                <a:latin typeface="Lucida Sans Unicode"/>
                <a:cs typeface="Lucida Sans Unicode"/>
              </a:rPr>
              <a:t>e</a:t>
            </a:r>
            <a:r>
              <a:rPr sz="3450" spc="-10" dirty="0">
                <a:solidFill>
                  <a:srgbClr val="533754"/>
                </a:solidFill>
                <a:latin typeface="Lucida Sans Unicode"/>
                <a:cs typeface="Lucida Sans Unicode"/>
              </a:rPr>
              <a:t>l</a:t>
            </a:r>
            <a:r>
              <a:rPr sz="3450" spc="-225" dirty="0">
                <a:solidFill>
                  <a:srgbClr val="533754"/>
                </a:solidFill>
                <a:latin typeface="Lucida Sans Unicode"/>
                <a:cs typeface="Lucida Sans Unicode"/>
              </a:rPr>
              <a:t> </a:t>
            </a:r>
            <a:r>
              <a:rPr sz="3450" spc="360" dirty="0">
                <a:solidFill>
                  <a:srgbClr val="533754"/>
                </a:solidFill>
                <a:latin typeface="Lucida Sans Unicode"/>
                <a:cs typeface="Lucida Sans Unicode"/>
              </a:rPr>
              <a:t>f</a:t>
            </a:r>
            <a:r>
              <a:rPr sz="3450" spc="-320" dirty="0">
                <a:solidFill>
                  <a:srgbClr val="533754"/>
                </a:solidFill>
                <a:latin typeface="Lucida Sans Unicode"/>
                <a:cs typeface="Lucida Sans Unicode"/>
              </a:rPr>
              <a:t>i</a:t>
            </a:r>
            <a:r>
              <a:rPr sz="3450" spc="-315" dirty="0">
                <a:solidFill>
                  <a:srgbClr val="533754"/>
                </a:solidFill>
                <a:latin typeface="Lucida Sans Unicode"/>
                <a:cs typeface="Lucida Sans Unicode"/>
              </a:rPr>
              <a:t>n</a:t>
            </a:r>
            <a:r>
              <a:rPr sz="3450" spc="-225" dirty="0">
                <a:solidFill>
                  <a:srgbClr val="533754"/>
                </a:solidFill>
                <a:latin typeface="Lucida Sans Unicode"/>
                <a:cs typeface="Lucida Sans Unicode"/>
              </a:rPr>
              <a:t> </a:t>
            </a:r>
            <a:r>
              <a:rPr sz="3450" spc="-455" dirty="0">
                <a:solidFill>
                  <a:srgbClr val="533754"/>
                </a:solidFill>
                <a:latin typeface="Lucida Sans Unicode"/>
                <a:cs typeface="Lucida Sans Unicode"/>
              </a:rPr>
              <a:t>d</a:t>
            </a:r>
            <a:r>
              <a:rPr sz="3450" spc="-434" dirty="0">
                <a:solidFill>
                  <a:srgbClr val="533754"/>
                </a:solidFill>
                <a:latin typeface="Lucida Sans Unicode"/>
                <a:cs typeface="Lucida Sans Unicode"/>
              </a:rPr>
              <a:t>e</a:t>
            </a:r>
            <a:r>
              <a:rPr sz="3450" spc="-225" dirty="0">
                <a:solidFill>
                  <a:srgbClr val="533754"/>
                </a:solidFill>
                <a:latin typeface="Lucida Sans Unicode"/>
                <a:cs typeface="Lucida Sans Unicode"/>
              </a:rPr>
              <a:t> </a:t>
            </a:r>
            <a:r>
              <a:rPr sz="3450" spc="360" dirty="0">
                <a:solidFill>
                  <a:srgbClr val="533754"/>
                </a:solidFill>
                <a:latin typeface="Lucida Sans Unicode"/>
                <a:cs typeface="Lucida Sans Unicode"/>
              </a:rPr>
              <a:t>f</a:t>
            </a:r>
            <a:r>
              <a:rPr sz="3450" spc="-484" dirty="0">
                <a:solidFill>
                  <a:srgbClr val="533754"/>
                </a:solidFill>
                <a:latin typeface="Lucida Sans Unicode"/>
                <a:cs typeface="Lucida Sans Unicode"/>
              </a:rPr>
              <a:t>o</a:t>
            </a:r>
            <a:r>
              <a:rPr sz="3450" spc="-185" dirty="0">
                <a:solidFill>
                  <a:srgbClr val="533754"/>
                </a:solidFill>
                <a:latin typeface="Lucida Sans Unicode"/>
                <a:cs typeface="Lucida Sans Unicode"/>
              </a:rPr>
              <a:t>r</a:t>
            </a:r>
            <a:r>
              <a:rPr sz="3450" spc="15" dirty="0">
                <a:solidFill>
                  <a:srgbClr val="533754"/>
                </a:solidFill>
                <a:latin typeface="Lucida Sans Unicode"/>
                <a:cs typeface="Lucida Sans Unicode"/>
              </a:rPr>
              <a:t>t</a:t>
            </a:r>
            <a:r>
              <a:rPr sz="3450" spc="-290" dirty="0">
                <a:solidFill>
                  <a:srgbClr val="533754"/>
                </a:solidFill>
                <a:latin typeface="Lucida Sans Unicode"/>
                <a:cs typeface="Lucida Sans Unicode"/>
              </a:rPr>
              <a:t>a</a:t>
            </a:r>
            <a:r>
              <a:rPr sz="3450" spc="-10" dirty="0">
                <a:solidFill>
                  <a:srgbClr val="533754"/>
                </a:solidFill>
                <a:latin typeface="Lucida Sans Unicode"/>
                <a:cs typeface="Lucida Sans Unicode"/>
              </a:rPr>
              <a:t>l</a:t>
            </a:r>
            <a:r>
              <a:rPr sz="3450" spc="-434" dirty="0">
                <a:solidFill>
                  <a:srgbClr val="533754"/>
                </a:solidFill>
                <a:latin typeface="Lucida Sans Unicode"/>
                <a:cs typeface="Lucida Sans Unicode"/>
              </a:rPr>
              <a:t>e</a:t>
            </a:r>
            <a:r>
              <a:rPr sz="3450" spc="-305" dirty="0">
                <a:solidFill>
                  <a:srgbClr val="533754"/>
                </a:solidFill>
                <a:latin typeface="Lucida Sans Unicode"/>
                <a:cs typeface="Lucida Sans Unicode"/>
              </a:rPr>
              <a:t>c</a:t>
            </a:r>
            <a:r>
              <a:rPr sz="3450" spc="-434" dirty="0">
                <a:solidFill>
                  <a:srgbClr val="533754"/>
                </a:solidFill>
                <a:latin typeface="Lucida Sans Unicode"/>
                <a:cs typeface="Lucida Sans Unicode"/>
              </a:rPr>
              <a:t>e</a:t>
            </a:r>
            <a:r>
              <a:rPr sz="3450" spc="-185" dirty="0">
                <a:solidFill>
                  <a:srgbClr val="533754"/>
                </a:solidFill>
                <a:latin typeface="Lucida Sans Unicode"/>
                <a:cs typeface="Lucida Sans Unicode"/>
              </a:rPr>
              <a:t>r</a:t>
            </a:r>
            <a:r>
              <a:rPr sz="3450" spc="-225" dirty="0">
                <a:solidFill>
                  <a:srgbClr val="533754"/>
                </a:solidFill>
                <a:latin typeface="Lucida Sans Unicode"/>
                <a:cs typeface="Lucida Sans Unicode"/>
              </a:rPr>
              <a:t> </a:t>
            </a:r>
            <a:r>
              <a:rPr sz="3450" spc="-10" dirty="0">
                <a:solidFill>
                  <a:srgbClr val="533754"/>
                </a:solidFill>
                <a:latin typeface="Lucida Sans Unicode"/>
                <a:cs typeface="Lucida Sans Unicode"/>
              </a:rPr>
              <a:t>l</a:t>
            </a:r>
            <a:r>
              <a:rPr sz="3450" spc="-290" dirty="0">
                <a:solidFill>
                  <a:srgbClr val="533754"/>
                </a:solidFill>
                <a:latin typeface="Lucida Sans Unicode"/>
                <a:cs typeface="Lucida Sans Unicode"/>
              </a:rPr>
              <a:t>a</a:t>
            </a:r>
            <a:r>
              <a:rPr sz="3450" spc="-225" dirty="0">
                <a:solidFill>
                  <a:srgbClr val="533754"/>
                </a:solidFill>
                <a:latin typeface="Lucida Sans Unicode"/>
                <a:cs typeface="Lucida Sans Unicode"/>
              </a:rPr>
              <a:t> </a:t>
            </a:r>
            <a:r>
              <a:rPr sz="3450" spc="-320" dirty="0">
                <a:solidFill>
                  <a:srgbClr val="533754"/>
                </a:solidFill>
                <a:latin typeface="Lucida Sans Unicode"/>
                <a:cs typeface="Lucida Sans Unicode"/>
              </a:rPr>
              <a:t>i</a:t>
            </a:r>
            <a:r>
              <a:rPr sz="3450" spc="-315" dirty="0">
                <a:solidFill>
                  <a:srgbClr val="533754"/>
                </a:solidFill>
                <a:latin typeface="Lucida Sans Unicode"/>
                <a:cs typeface="Lucida Sans Unicode"/>
              </a:rPr>
              <a:t>n</a:t>
            </a:r>
            <a:r>
              <a:rPr sz="3450" spc="15" dirty="0">
                <a:solidFill>
                  <a:srgbClr val="533754"/>
                </a:solidFill>
                <a:latin typeface="Lucida Sans Unicode"/>
                <a:cs typeface="Lucida Sans Unicode"/>
              </a:rPr>
              <a:t>t</a:t>
            </a:r>
            <a:r>
              <a:rPr sz="3450" spc="-434" dirty="0">
                <a:solidFill>
                  <a:srgbClr val="533754"/>
                </a:solidFill>
                <a:latin typeface="Lucida Sans Unicode"/>
                <a:cs typeface="Lucida Sans Unicode"/>
              </a:rPr>
              <a:t>e</a:t>
            </a:r>
            <a:r>
              <a:rPr sz="3450" spc="-185" dirty="0">
                <a:solidFill>
                  <a:srgbClr val="533754"/>
                </a:solidFill>
                <a:latin typeface="Lucida Sans Unicode"/>
                <a:cs typeface="Lucida Sans Unicode"/>
              </a:rPr>
              <a:t>rr</a:t>
            </a:r>
            <a:r>
              <a:rPr sz="3450" spc="-434" dirty="0">
                <a:solidFill>
                  <a:srgbClr val="533754"/>
                </a:solidFill>
                <a:latin typeface="Lucida Sans Unicode"/>
                <a:cs typeface="Lucida Sans Unicode"/>
              </a:rPr>
              <a:t>e</a:t>
            </a:r>
            <a:r>
              <a:rPr sz="3450" spc="-10" dirty="0">
                <a:solidFill>
                  <a:srgbClr val="533754"/>
                </a:solidFill>
                <a:latin typeface="Lucida Sans Unicode"/>
                <a:cs typeface="Lucida Sans Unicode"/>
              </a:rPr>
              <a:t>l</a:t>
            </a:r>
            <a:r>
              <a:rPr sz="3450" spc="-290" dirty="0">
                <a:solidFill>
                  <a:srgbClr val="533754"/>
                </a:solidFill>
                <a:latin typeface="Lucida Sans Unicode"/>
                <a:cs typeface="Lucida Sans Unicode"/>
              </a:rPr>
              <a:t>a</a:t>
            </a:r>
            <a:r>
              <a:rPr sz="3450" spc="-305" dirty="0">
                <a:solidFill>
                  <a:srgbClr val="533754"/>
                </a:solidFill>
                <a:latin typeface="Lucida Sans Unicode"/>
                <a:cs typeface="Lucida Sans Unicode"/>
              </a:rPr>
              <a:t>c</a:t>
            </a:r>
            <a:r>
              <a:rPr sz="3450" spc="-320" dirty="0">
                <a:solidFill>
                  <a:srgbClr val="533754"/>
                </a:solidFill>
                <a:latin typeface="Lucida Sans Unicode"/>
                <a:cs typeface="Lucida Sans Unicode"/>
              </a:rPr>
              <a:t>i</a:t>
            </a:r>
            <a:r>
              <a:rPr sz="3450" spc="-484" dirty="0">
                <a:solidFill>
                  <a:srgbClr val="533754"/>
                </a:solidFill>
                <a:latin typeface="Lucida Sans Unicode"/>
                <a:cs typeface="Lucida Sans Unicode"/>
              </a:rPr>
              <a:t>ó</a:t>
            </a:r>
            <a:r>
              <a:rPr sz="3450" spc="-315" dirty="0">
                <a:solidFill>
                  <a:srgbClr val="533754"/>
                </a:solidFill>
                <a:latin typeface="Lucida Sans Unicode"/>
                <a:cs typeface="Lucida Sans Unicode"/>
              </a:rPr>
              <a:t>n</a:t>
            </a:r>
            <a:r>
              <a:rPr sz="3450" spc="-225" dirty="0">
                <a:solidFill>
                  <a:srgbClr val="533754"/>
                </a:solidFill>
                <a:latin typeface="Lucida Sans Unicode"/>
                <a:cs typeface="Lucida Sans Unicode"/>
              </a:rPr>
              <a:t> </a:t>
            </a:r>
            <a:r>
              <a:rPr sz="3450" spc="-305" dirty="0">
                <a:solidFill>
                  <a:srgbClr val="533754"/>
                </a:solidFill>
                <a:latin typeface="Lucida Sans Unicode"/>
                <a:cs typeface="Lucida Sans Unicode"/>
              </a:rPr>
              <a:t>c</a:t>
            </a:r>
            <a:r>
              <a:rPr sz="3450" spc="-484" dirty="0">
                <a:solidFill>
                  <a:srgbClr val="533754"/>
                </a:solidFill>
                <a:latin typeface="Lucida Sans Unicode"/>
                <a:cs typeface="Lucida Sans Unicode"/>
              </a:rPr>
              <a:t>o</a:t>
            </a:r>
            <a:r>
              <a:rPr sz="3450" spc="-215" dirty="0">
                <a:solidFill>
                  <a:srgbClr val="533754"/>
                </a:solidFill>
                <a:latin typeface="Lucida Sans Unicode"/>
                <a:cs typeface="Lucida Sans Unicode"/>
              </a:rPr>
              <a:t>n  </a:t>
            </a:r>
            <a:r>
              <a:rPr sz="3450" spc="-254" dirty="0">
                <a:solidFill>
                  <a:srgbClr val="533754"/>
                </a:solidFill>
                <a:latin typeface="Lucida Sans Unicode"/>
                <a:cs typeface="Lucida Sans Unicode"/>
              </a:rPr>
              <a:t>los</a:t>
            </a:r>
            <a:r>
              <a:rPr sz="3450" spc="-225" dirty="0">
                <a:solidFill>
                  <a:srgbClr val="533754"/>
                </a:solidFill>
                <a:latin typeface="Lucida Sans Unicode"/>
                <a:cs typeface="Lucida Sans Unicode"/>
              </a:rPr>
              <a:t> </a:t>
            </a:r>
            <a:r>
              <a:rPr sz="3450" spc="-260" dirty="0">
                <a:solidFill>
                  <a:srgbClr val="533754"/>
                </a:solidFill>
                <a:latin typeface="Lucida Sans Unicode"/>
                <a:cs typeface="Lucida Sans Unicode"/>
              </a:rPr>
              <a:t>tutores</a:t>
            </a:r>
            <a:r>
              <a:rPr sz="3450" spc="-225" dirty="0">
                <a:solidFill>
                  <a:srgbClr val="533754"/>
                </a:solidFill>
                <a:latin typeface="Lucida Sans Unicode"/>
                <a:cs typeface="Lucida Sans Unicode"/>
              </a:rPr>
              <a:t> </a:t>
            </a:r>
            <a:r>
              <a:rPr sz="3450" spc="-325" dirty="0">
                <a:solidFill>
                  <a:srgbClr val="533754"/>
                </a:solidFill>
                <a:latin typeface="Lucida Sans Unicode"/>
                <a:cs typeface="Lucida Sans Unicode"/>
              </a:rPr>
              <a:t>respecto</a:t>
            </a:r>
            <a:r>
              <a:rPr sz="3450" spc="-225" dirty="0">
                <a:solidFill>
                  <a:srgbClr val="533754"/>
                </a:solidFill>
                <a:latin typeface="Lucida Sans Unicode"/>
                <a:cs typeface="Lucida Sans Unicode"/>
              </a:rPr>
              <a:t> </a:t>
            </a:r>
            <a:r>
              <a:rPr sz="3450" spc="-150" dirty="0">
                <a:solidFill>
                  <a:srgbClr val="533754"/>
                </a:solidFill>
                <a:latin typeface="Lucida Sans Unicode"/>
                <a:cs typeface="Lucida Sans Unicode"/>
              </a:rPr>
              <a:t>al</a:t>
            </a:r>
            <a:r>
              <a:rPr sz="3450" spc="-225" dirty="0">
                <a:solidFill>
                  <a:srgbClr val="533754"/>
                </a:solidFill>
                <a:latin typeface="Lucida Sans Unicode"/>
                <a:cs typeface="Lucida Sans Unicode"/>
              </a:rPr>
              <a:t> </a:t>
            </a:r>
            <a:r>
              <a:rPr sz="3450" spc="-450" dirty="0">
                <a:solidFill>
                  <a:srgbClr val="533754"/>
                </a:solidFill>
                <a:latin typeface="Lucida Sans Unicode"/>
                <a:cs typeface="Lucida Sans Unicode"/>
              </a:rPr>
              <a:t>desempeño</a:t>
            </a:r>
            <a:r>
              <a:rPr sz="3450" spc="-225" dirty="0">
                <a:solidFill>
                  <a:srgbClr val="533754"/>
                </a:solidFill>
                <a:latin typeface="Lucida Sans Unicode"/>
                <a:cs typeface="Lucida Sans Unicode"/>
              </a:rPr>
              <a:t> </a:t>
            </a:r>
            <a:r>
              <a:rPr lang="es-ES" sz="3450" spc="-380" dirty="0">
                <a:solidFill>
                  <a:srgbClr val="533754"/>
                </a:solidFill>
                <a:latin typeface="Lucida Sans Unicode"/>
                <a:cs typeface="Lucida Sans Unicode"/>
              </a:rPr>
              <a:t>temático y metodológico</a:t>
            </a:r>
            <a:r>
              <a:rPr sz="3450" spc="-380" dirty="0">
                <a:solidFill>
                  <a:srgbClr val="533754"/>
                </a:solidFill>
                <a:latin typeface="Lucida Sans Unicode"/>
                <a:cs typeface="Lucida Sans Unicode"/>
              </a:rPr>
              <a:t>.</a:t>
            </a:r>
            <a:endParaRPr sz="3450" dirty="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640918" y="2009120"/>
            <a:ext cx="6781165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700" spc="490" dirty="0">
                <a:solidFill>
                  <a:srgbClr val="533754"/>
                </a:solidFill>
              </a:rPr>
              <a:t>INTRODUCIÓN</a:t>
            </a:r>
            <a:endParaRPr sz="770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9715" y="7227644"/>
            <a:ext cx="2963864" cy="242600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0855" y="496138"/>
            <a:ext cx="2826319" cy="32601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8287998" cy="10286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7000" y="1104900"/>
            <a:ext cx="13651460" cy="77724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438400" y="2933700"/>
            <a:ext cx="13430176" cy="5112938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338070" marR="604520">
              <a:lnSpc>
                <a:spcPts val="3590"/>
              </a:lnSpc>
              <a:spcBef>
                <a:spcPts val="270"/>
              </a:spcBef>
              <a:tabLst>
                <a:tab pos="11236960" algn="l"/>
              </a:tabLst>
            </a:pPr>
            <a:r>
              <a:rPr spc="-550" dirty="0"/>
              <a:t>E</a:t>
            </a:r>
            <a:r>
              <a:rPr spc="-15" dirty="0"/>
              <a:t>l</a:t>
            </a:r>
            <a:r>
              <a:rPr spc="-204" dirty="0"/>
              <a:t> </a:t>
            </a:r>
            <a:r>
              <a:rPr spc="-665" dirty="0"/>
              <a:t>C</a:t>
            </a:r>
            <a:r>
              <a:rPr spc="-445" dirty="0"/>
              <a:t>o</a:t>
            </a:r>
            <a:r>
              <a:rPr spc="-295" dirty="0"/>
              <a:t>n</a:t>
            </a:r>
            <a:r>
              <a:rPr spc="-250" dirty="0"/>
              <a:t>s</a:t>
            </a:r>
            <a:r>
              <a:rPr spc="-395" dirty="0"/>
              <a:t>e</a:t>
            </a:r>
            <a:r>
              <a:rPr spc="100" dirty="0"/>
              <a:t>j</a:t>
            </a:r>
            <a:r>
              <a:rPr spc="-445" dirty="0"/>
              <a:t>o</a:t>
            </a:r>
            <a:r>
              <a:rPr spc="-204" dirty="0"/>
              <a:t> </a:t>
            </a:r>
            <a:r>
              <a:rPr spc="-415" dirty="0"/>
              <a:t>d</a:t>
            </a:r>
            <a:r>
              <a:rPr spc="-395" dirty="0"/>
              <a:t>e</a:t>
            </a:r>
            <a:r>
              <a:rPr spc="-204" dirty="0"/>
              <a:t> </a:t>
            </a:r>
            <a:r>
              <a:rPr spc="-445" dirty="0"/>
              <a:t>T</a:t>
            </a:r>
            <a:r>
              <a:rPr spc="-425" dirty="0"/>
              <a:t>u</a:t>
            </a:r>
            <a:r>
              <a:rPr dirty="0"/>
              <a:t>t</a:t>
            </a:r>
            <a:r>
              <a:rPr spc="-445" dirty="0"/>
              <a:t>o</a:t>
            </a:r>
            <a:r>
              <a:rPr spc="-175" dirty="0"/>
              <a:t>r</a:t>
            </a:r>
            <a:r>
              <a:rPr spc="-254" dirty="0"/>
              <a:t>í</a:t>
            </a:r>
            <a:r>
              <a:rPr spc="-270" dirty="0"/>
              <a:t>a</a:t>
            </a:r>
            <a:r>
              <a:rPr spc="-250" dirty="0"/>
              <a:t>s</a:t>
            </a:r>
            <a:r>
              <a:rPr spc="-204" dirty="0"/>
              <a:t> </a:t>
            </a:r>
            <a:r>
              <a:rPr spc="-415" dirty="0"/>
              <a:t>d</a:t>
            </a:r>
            <a:r>
              <a:rPr spc="-395" dirty="0"/>
              <a:t>e</a:t>
            </a:r>
            <a:r>
              <a:rPr spc="-295" dirty="0"/>
              <a:t>n</a:t>
            </a:r>
            <a:r>
              <a:rPr dirty="0"/>
              <a:t>t</a:t>
            </a:r>
            <a:r>
              <a:rPr spc="-175" dirty="0"/>
              <a:t>r</a:t>
            </a:r>
            <a:r>
              <a:rPr spc="-445" dirty="0"/>
              <a:t>o</a:t>
            </a:r>
            <a:r>
              <a:rPr spc="-204" dirty="0"/>
              <a:t> </a:t>
            </a:r>
            <a:r>
              <a:rPr spc="-415" dirty="0"/>
              <a:t>d</a:t>
            </a:r>
            <a:r>
              <a:rPr spc="-395" dirty="0"/>
              <a:t>e</a:t>
            </a:r>
            <a:r>
              <a:rPr spc="-204" dirty="0"/>
              <a:t> </a:t>
            </a:r>
            <a:r>
              <a:rPr spc="-250" dirty="0"/>
              <a:t>s</a:t>
            </a:r>
            <a:r>
              <a:rPr spc="-425" dirty="0"/>
              <a:t>u</a:t>
            </a:r>
            <a:r>
              <a:rPr spc="-250" dirty="0"/>
              <a:t>s</a:t>
            </a:r>
            <a:r>
              <a:rPr spc="-204" dirty="0"/>
              <a:t> </a:t>
            </a:r>
            <a:r>
              <a:rPr spc="-640" dirty="0"/>
              <a:t>m</a:t>
            </a:r>
            <a:r>
              <a:rPr spc="-425" dirty="0"/>
              <a:t>ú</a:t>
            </a:r>
            <a:r>
              <a:rPr spc="-15" dirty="0"/>
              <a:t>l</a:t>
            </a:r>
            <a:r>
              <a:rPr dirty="0"/>
              <a:t>t</a:t>
            </a:r>
            <a:r>
              <a:rPr spc="-290" dirty="0"/>
              <a:t>i</a:t>
            </a:r>
            <a:r>
              <a:rPr spc="-470" dirty="0"/>
              <a:t>p</a:t>
            </a:r>
            <a:r>
              <a:rPr spc="-15" dirty="0"/>
              <a:t>l</a:t>
            </a:r>
            <a:r>
              <a:rPr spc="-395" dirty="0"/>
              <a:t>e</a:t>
            </a:r>
            <a:r>
              <a:rPr spc="-250" dirty="0"/>
              <a:t>s</a:t>
            </a:r>
            <a:r>
              <a:rPr spc="-204" dirty="0"/>
              <a:t> </a:t>
            </a:r>
            <a:r>
              <a:rPr spc="305" dirty="0"/>
              <a:t>f</a:t>
            </a:r>
            <a:r>
              <a:rPr spc="-425" dirty="0"/>
              <a:t>u</a:t>
            </a:r>
            <a:r>
              <a:rPr spc="-295" dirty="0"/>
              <a:t>n</a:t>
            </a:r>
            <a:r>
              <a:rPr spc="-285" dirty="0"/>
              <a:t>c</a:t>
            </a:r>
            <a:r>
              <a:rPr spc="-290" dirty="0"/>
              <a:t>i</a:t>
            </a:r>
            <a:r>
              <a:rPr spc="-445" dirty="0"/>
              <a:t>o</a:t>
            </a:r>
            <a:r>
              <a:rPr spc="-295" dirty="0"/>
              <a:t>n</a:t>
            </a:r>
            <a:r>
              <a:rPr spc="-395" dirty="0"/>
              <a:t>e</a:t>
            </a:r>
            <a:r>
              <a:rPr spc="-250" dirty="0"/>
              <a:t>s</a:t>
            </a:r>
            <a:r>
              <a:rPr dirty="0"/>
              <a:t>	</a:t>
            </a:r>
            <a:r>
              <a:rPr spc="-415" dirty="0"/>
              <a:t>d</a:t>
            </a:r>
            <a:r>
              <a:rPr spc="-425" dirty="0"/>
              <a:t>u</a:t>
            </a:r>
            <a:r>
              <a:rPr spc="-175" dirty="0"/>
              <a:t>r</a:t>
            </a:r>
            <a:r>
              <a:rPr spc="-270" dirty="0"/>
              <a:t>a</a:t>
            </a:r>
            <a:r>
              <a:rPr spc="-295" dirty="0"/>
              <a:t>n</a:t>
            </a:r>
            <a:r>
              <a:rPr dirty="0"/>
              <a:t>t</a:t>
            </a:r>
            <a:r>
              <a:rPr spc="-395" dirty="0"/>
              <a:t>e</a:t>
            </a:r>
            <a:r>
              <a:rPr spc="-204" dirty="0"/>
              <a:t> </a:t>
            </a:r>
            <a:r>
              <a:rPr spc="-395" dirty="0"/>
              <a:t>e</a:t>
            </a:r>
            <a:r>
              <a:rPr spc="-20" dirty="0"/>
              <a:t>l  </a:t>
            </a:r>
            <a:r>
              <a:rPr spc="-470" dirty="0"/>
              <a:t>p</a:t>
            </a:r>
            <a:r>
              <a:rPr spc="-175" dirty="0"/>
              <a:t>r</a:t>
            </a:r>
            <a:r>
              <a:rPr spc="-445" dirty="0"/>
              <a:t>o</a:t>
            </a:r>
            <a:r>
              <a:rPr spc="-285" dirty="0"/>
              <a:t>c</a:t>
            </a:r>
            <a:r>
              <a:rPr spc="-395" dirty="0"/>
              <a:t>e</a:t>
            </a:r>
            <a:r>
              <a:rPr spc="-250" dirty="0"/>
              <a:t>s</a:t>
            </a:r>
            <a:r>
              <a:rPr spc="-445" dirty="0"/>
              <a:t>o</a:t>
            </a:r>
            <a:r>
              <a:rPr spc="-204" dirty="0"/>
              <a:t> </a:t>
            </a:r>
            <a:r>
              <a:rPr spc="-270" dirty="0"/>
              <a:t>a</a:t>
            </a:r>
            <a:r>
              <a:rPr spc="-285" dirty="0"/>
              <a:t>c</a:t>
            </a:r>
            <a:r>
              <a:rPr spc="-270" dirty="0"/>
              <a:t>a</a:t>
            </a:r>
            <a:r>
              <a:rPr spc="-415" dirty="0"/>
              <a:t>d</a:t>
            </a:r>
            <a:r>
              <a:rPr spc="-395" dirty="0"/>
              <a:t>é</a:t>
            </a:r>
            <a:r>
              <a:rPr spc="-640" dirty="0"/>
              <a:t>m</a:t>
            </a:r>
            <a:r>
              <a:rPr spc="-290" dirty="0"/>
              <a:t>i</a:t>
            </a:r>
            <a:r>
              <a:rPr spc="-285" dirty="0"/>
              <a:t>c</a:t>
            </a:r>
            <a:r>
              <a:rPr spc="-445" dirty="0"/>
              <a:t>o</a:t>
            </a:r>
            <a:r>
              <a:rPr spc="-210" dirty="0"/>
              <a:t>:</a:t>
            </a:r>
          </a:p>
          <a:p>
            <a:pPr marL="2338070" marR="5080" indent="95885">
              <a:lnSpc>
                <a:spcPts val="3590"/>
              </a:lnSpc>
              <a:spcBef>
                <a:spcPts val="3575"/>
              </a:spcBef>
              <a:tabLst>
                <a:tab pos="4615815" algn="l"/>
                <a:tab pos="10268585" algn="l"/>
              </a:tabLst>
            </a:pPr>
            <a:r>
              <a:rPr spc="-650" dirty="0"/>
              <a:t>1</a:t>
            </a:r>
            <a:r>
              <a:rPr spc="-400" dirty="0"/>
              <a:t>-</a:t>
            </a:r>
            <a:r>
              <a:rPr spc="-204" dirty="0"/>
              <a:t> </a:t>
            </a:r>
            <a:r>
              <a:rPr spc="-675" dirty="0"/>
              <a:t>A</a:t>
            </a:r>
            <a:r>
              <a:rPr spc="-285" dirty="0"/>
              <a:t>c</a:t>
            </a:r>
            <a:r>
              <a:rPr spc="-445" dirty="0"/>
              <a:t>o</a:t>
            </a:r>
            <a:r>
              <a:rPr spc="-640" dirty="0"/>
              <a:t>m</a:t>
            </a:r>
            <a:r>
              <a:rPr spc="-470" dirty="0"/>
              <a:t>p</a:t>
            </a:r>
            <a:r>
              <a:rPr spc="-270" dirty="0"/>
              <a:t>a</a:t>
            </a:r>
            <a:r>
              <a:rPr spc="-295" dirty="0"/>
              <a:t>ñ</a:t>
            </a:r>
            <a:r>
              <a:rPr spc="-270" dirty="0"/>
              <a:t>a</a:t>
            </a:r>
            <a:r>
              <a:rPr dirty="0"/>
              <a:t>	</a:t>
            </a:r>
            <a:r>
              <a:rPr spc="-395" dirty="0"/>
              <a:t>e</a:t>
            </a:r>
            <a:r>
              <a:rPr spc="-15" dirty="0"/>
              <a:t>l</a:t>
            </a:r>
            <a:r>
              <a:rPr spc="-204" dirty="0"/>
              <a:t> </a:t>
            </a:r>
            <a:r>
              <a:rPr dirty="0"/>
              <a:t>t</a:t>
            </a:r>
            <a:r>
              <a:rPr spc="-175" dirty="0"/>
              <a:t>r</a:t>
            </a:r>
            <a:r>
              <a:rPr spc="-270" dirty="0"/>
              <a:t>a</a:t>
            </a:r>
            <a:r>
              <a:rPr spc="-300" dirty="0"/>
              <a:t>b</a:t>
            </a:r>
            <a:r>
              <a:rPr spc="-270" dirty="0"/>
              <a:t>a</a:t>
            </a:r>
            <a:r>
              <a:rPr spc="100" dirty="0"/>
              <a:t>j</a:t>
            </a:r>
            <a:r>
              <a:rPr spc="-445" dirty="0"/>
              <a:t>o</a:t>
            </a:r>
            <a:r>
              <a:rPr spc="-204" dirty="0"/>
              <a:t> </a:t>
            </a:r>
            <a:r>
              <a:rPr spc="-415" dirty="0"/>
              <a:t>d</a:t>
            </a:r>
            <a:r>
              <a:rPr spc="-395" dirty="0"/>
              <a:t>e</a:t>
            </a:r>
            <a:r>
              <a:rPr spc="-204" dirty="0"/>
              <a:t> </a:t>
            </a:r>
            <a:r>
              <a:rPr spc="-15" dirty="0"/>
              <a:t>l</a:t>
            </a:r>
            <a:r>
              <a:rPr spc="-445" dirty="0"/>
              <a:t>o</a:t>
            </a:r>
            <a:r>
              <a:rPr spc="-250" dirty="0"/>
              <a:t>s</a:t>
            </a:r>
            <a:r>
              <a:rPr spc="-204" dirty="0"/>
              <a:t> </a:t>
            </a:r>
            <a:r>
              <a:rPr dirty="0"/>
              <a:t>t</a:t>
            </a:r>
            <a:r>
              <a:rPr spc="-425" dirty="0"/>
              <a:t>u</a:t>
            </a:r>
            <a:r>
              <a:rPr dirty="0"/>
              <a:t>t</a:t>
            </a:r>
            <a:r>
              <a:rPr spc="-445" dirty="0"/>
              <a:t>o</a:t>
            </a:r>
            <a:r>
              <a:rPr spc="-175" dirty="0"/>
              <a:t>r</a:t>
            </a:r>
            <a:r>
              <a:rPr spc="-395" dirty="0"/>
              <a:t>e</a:t>
            </a:r>
            <a:r>
              <a:rPr spc="-250" dirty="0"/>
              <a:t>s</a:t>
            </a:r>
            <a:r>
              <a:rPr spc="-204" dirty="0"/>
              <a:t> </a:t>
            </a:r>
            <a:r>
              <a:rPr dirty="0"/>
              <a:t>t</a:t>
            </a:r>
            <a:r>
              <a:rPr spc="-395" dirty="0"/>
              <a:t>e</a:t>
            </a:r>
            <a:r>
              <a:rPr spc="-640" dirty="0"/>
              <a:t>m</a:t>
            </a:r>
            <a:r>
              <a:rPr spc="-270" dirty="0"/>
              <a:t>á</a:t>
            </a:r>
            <a:r>
              <a:rPr dirty="0"/>
              <a:t>t</a:t>
            </a:r>
            <a:r>
              <a:rPr spc="-290" dirty="0"/>
              <a:t>i</a:t>
            </a:r>
            <a:r>
              <a:rPr spc="-285" dirty="0"/>
              <a:t>c</a:t>
            </a:r>
            <a:r>
              <a:rPr spc="-445" dirty="0"/>
              <a:t>o</a:t>
            </a:r>
            <a:r>
              <a:rPr spc="-250" dirty="0"/>
              <a:t>s</a:t>
            </a:r>
            <a:r>
              <a:rPr dirty="0"/>
              <a:t>	</a:t>
            </a:r>
            <a:r>
              <a:rPr spc="-25" dirty="0"/>
              <a:t>y</a:t>
            </a:r>
            <a:r>
              <a:rPr spc="-204" dirty="0"/>
              <a:t> </a:t>
            </a:r>
            <a:r>
              <a:rPr spc="-640" dirty="0"/>
              <a:t>m</a:t>
            </a:r>
            <a:r>
              <a:rPr spc="-395" dirty="0"/>
              <a:t>e</a:t>
            </a:r>
            <a:r>
              <a:rPr dirty="0"/>
              <a:t>t</a:t>
            </a:r>
            <a:r>
              <a:rPr spc="-445" dirty="0"/>
              <a:t>o</a:t>
            </a:r>
            <a:r>
              <a:rPr spc="-415" dirty="0"/>
              <a:t>d</a:t>
            </a:r>
            <a:r>
              <a:rPr spc="-445" dirty="0"/>
              <a:t>o</a:t>
            </a:r>
            <a:r>
              <a:rPr spc="-15" dirty="0"/>
              <a:t>l</a:t>
            </a:r>
            <a:r>
              <a:rPr spc="-445" dirty="0"/>
              <a:t>ó</a:t>
            </a:r>
            <a:r>
              <a:rPr spc="-459" dirty="0"/>
              <a:t>g</a:t>
            </a:r>
            <a:r>
              <a:rPr spc="-290" dirty="0"/>
              <a:t>i</a:t>
            </a:r>
            <a:r>
              <a:rPr spc="-285" dirty="0"/>
              <a:t>c</a:t>
            </a:r>
            <a:r>
              <a:rPr spc="-445" dirty="0"/>
              <a:t>o</a:t>
            </a:r>
            <a:r>
              <a:rPr spc="-250" dirty="0"/>
              <a:t>s</a:t>
            </a:r>
            <a:r>
              <a:rPr spc="-204" dirty="0"/>
              <a:t> </a:t>
            </a:r>
            <a:r>
              <a:rPr spc="-285" dirty="0"/>
              <a:t>c</a:t>
            </a:r>
            <a:r>
              <a:rPr spc="-445" dirty="0"/>
              <a:t>o</a:t>
            </a:r>
            <a:r>
              <a:rPr spc="-200" dirty="0"/>
              <a:t>n  </a:t>
            </a:r>
            <a:r>
              <a:rPr spc="-204" dirty="0"/>
              <a:t>el </a:t>
            </a:r>
            <a:r>
              <a:rPr spc="-260" dirty="0"/>
              <a:t>objetivo</a:t>
            </a:r>
            <a:r>
              <a:rPr spc="-204" dirty="0"/>
              <a:t> </a:t>
            </a:r>
            <a:r>
              <a:rPr spc="-405" dirty="0"/>
              <a:t>de</a:t>
            </a:r>
            <a:r>
              <a:rPr spc="-204" dirty="0"/>
              <a:t> </a:t>
            </a:r>
            <a:r>
              <a:rPr spc="-254" dirty="0"/>
              <a:t>lograr</a:t>
            </a:r>
            <a:r>
              <a:rPr spc="-200" dirty="0"/>
              <a:t> </a:t>
            </a:r>
            <a:r>
              <a:rPr spc="-360" dirty="0"/>
              <a:t>un</a:t>
            </a:r>
            <a:r>
              <a:rPr spc="-204" dirty="0"/>
              <a:t> </a:t>
            </a:r>
            <a:r>
              <a:rPr spc="-195" dirty="0"/>
              <a:t>trabajo</a:t>
            </a:r>
            <a:r>
              <a:rPr spc="-204" dirty="0"/>
              <a:t> </a:t>
            </a:r>
            <a:r>
              <a:rPr spc="-345" dirty="0"/>
              <a:t>en</a:t>
            </a:r>
            <a:r>
              <a:rPr spc="-200" dirty="0"/>
              <a:t> </a:t>
            </a:r>
            <a:r>
              <a:rPr spc="-335" dirty="0"/>
              <a:t>equipo,</a:t>
            </a:r>
            <a:r>
              <a:rPr spc="-204" dirty="0"/>
              <a:t> </a:t>
            </a:r>
            <a:r>
              <a:rPr spc="-365" dirty="0"/>
              <a:t>dinámico</a:t>
            </a:r>
            <a:r>
              <a:rPr spc="-204" dirty="0"/>
              <a:t> </a:t>
            </a:r>
            <a:r>
              <a:rPr spc="-395" dirty="0"/>
              <a:t>e</a:t>
            </a:r>
            <a:r>
              <a:rPr spc="-204" dirty="0"/>
              <a:t> </a:t>
            </a:r>
            <a:r>
              <a:rPr spc="-245" dirty="0"/>
              <a:t>interactivo.</a:t>
            </a:r>
          </a:p>
          <a:p>
            <a:pPr marL="2338070" marR="1449705">
              <a:lnSpc>
                <a:spcPts val="3590"/>
              </a:lnSpc>
              <a:spcBef>
                <a:spcPts val="3575"/>
              </a:spcBef>
              <a:tabLst>
                <a:tab pos="3111500" algn="l"/>
              </a:tabLst>
            </a:pPr>
            <a:r>
              <a:rPr spc="-245" dirty="0"/>
              <a:t>2)</a:t>
            </a:r>
            <a:r>
              <a:rPr spc="-204" dirty="0"/>
              <a:t> </a:t>
            </a:r>
            <a:r>
              <a:rPr spc="-400" dirty="0"/>
              <a:t>-	</a:t>
            </a:r>
            <a:r>
              <a:rPr spc="-345" dirty="0"/>
              <a:t>Hace</a:t>
            </a:r>
            <a:r>
              <a:rPr spc="-200" dirty="0"/>
              <a:t> </a:t>
            </a:r>
            <a:r>
              <a:rPr spc="-360" dirty="0"/>
              <a:t>un</a:t>
            </a:r>
            <a:r>
              <a:rPr spc="-200" dirty="0"/>
              <a:t> </a:t>
            </a:r>
            <a:r>
              <a:rPr spc="-355" dirty="0"/>
              <a:t>seguimiento</a:t>
            </a:r>
            <a:r>
              <a:rPr spc="-200" dirty="0"/>
              <a:t> </a:t>
            </a:r>
            <a:r>
              <a:rPr spc="-275" dirty="0"/>
              <a:t>del</a:t>
            </a:r>
            <a:r>
              <a:rPr spc="-195" dirty="0"/>
              <a:t> trabajo</a:t>
            </a:r>
            <a:r>
              <a:rPr spc="-200" dirty="0"/>
              <a:t> </a:t>
            </a:r>
            <a:r>
              <a:rPr spc="-405" dirty="0"/>
              <a:t>de</a:t>
            </a:r>
            <a:r>
              <a:rPr spc="-200" dirty="0"/>
              <a:t> </a:t>
            </a:r>
            <a:r>
              <a:rPr spc="-235" dirty="0"/>
              <a:t>tutoría,</a:t>
            </a:r>
            <a:r>
              <a:rPr spc="-200" dirty="0"/>
              <a:t> </a:t>
            </a:r>
            <a:r>
              <a:rPr spc="-320" dirty="0"/>
              <a:t>documental</a:t>
            </a:r>
            <a:r>
              <a:rPr spc="-200" dirty="0"/>
              <a:t> </a:t>
            </a:r>
            <a:r>
              <a:rPr spc="-25" dirty="0"/>
              <a:t>y </a:t>
            </a:r>
            <a:r>
              <a:rPr spc="-950" dirty="0"/>
              <a:t> </a:t>
            </a:r>
            <a:r>
              <a:rPr spc="-280" dirty="0"/>
              <a:t>personal.</a:t>
            </a:r>
          </a:p>
          <a:p>
            <a:pPr marL="2338070" marR="463550">
              <a:lnSpc>
                <a:spcPts val="3590"/>
              </a:lnSpc>
              <a:spcBef>
                <a:spcPts val="3565"/>
              </a:spcBef>
            </a:pPr>
            <a:r>
              <a:rPr spc="-315" dirty="0"/>
              <a:t>3)-Revisa,</a:t>
            </a:r>
            <a:r>
              <a:rPr spc="-200" dirty="0"/>
              <a:t> </a:t>
            </a:r>
            <a:r>
              <a:rPr spc="-355" dirty="0"/>
              <a:t>sugiere</a:t>
            </a:r>
            <a:r>
              <a:rPr spc="-200" dirty="0"/>
              <a:t> </a:t>
            </a:r>
            <a:r>
              <a:rPr spc="-25" dirty="0"/>
              <a:t>y</a:t>
            </a:r>
            <a:r>
              <a:rPr spc="-200" dirty="0"/>
              <a:t> </a:t>
            </a:r>
            <a:r>
              <a:rPr spc="-300" dirty="0"/>
              <a:t>apr</a:t>
            </a:r>
            <a:r>
              <a:rPr lang="es-ES" spc="-300" dirty="0"/>
              <a:t>ueba</a:t>
            </a:r>
            <a:r>
              <a:rPr spc="-200" dirty="0"/>
              <a:t> </a:t>
            </a:r>
            <a:r>
              <a:rPr spc="-240" dirty="0"/>
              <a:t>los</a:t>
            </a:r>
            <a:r>
              <a:rPr spc="-200" dirty="0"/>
              <a:t> </a:t>
            </a:r>
            <a:r>
              <a:rPr spc="-270" dirty="0"/>
              <a:t>anteproyectos,</a:t>
            </a:r>
            <a:r>
              <a:rPr spc="-200" dirty="0"/>
              <a:t> </a:t>
            </a:r>
            <a:r>
              <a:rPr spc="-275" dirty="0"/>
              <a:t>proyectos</a:t>
            </a:r>
            <a:r>
              <a:rPr spc="-200" dirty="0"/>
              <a:t> </a:t>
            </a:r>
            <a:r>
              <a:rPr spc="-395" dirty="0"/>
              <a:t>e</a:t>
            </a:r>
            <a:r>
              <a:rPr spc="-195" dirty="0"/>
              <a:t> </a:t>
            </a:r>
            <a:r>
              <a:rPr spc="-275" dirty="0"/>
              <a:t>informe </a:t>
            </a:r>
            <a:r>
              <a:rPr spc="-955" dirty="0"/>
              <a:t> </a:t>
            </a:r>
            <a:r>
              <a:rPr spc="-130" dirty="0"/>
              <a:t>final.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43600" y="1333500"/>
            <a:ext cx="7225030" cy="8128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150" spc="85" dirty="0">
                <a:solidFill>
                  <a:srgbClr val="533754"/>
                </a:solidFill>
              </a:rPr>
              <a:t>PROCESO</a:t>
            </a:r>
            <a:r>
              <a:rPr sz="5150" spc="575" dirty="0">
                <a:solidFill>
                  <a:srgbClr val="533754"/>
                </a:solidFill>
              </a:rPr>
              <a:t> </a:t>
            </a:r>
            <a:r>
              <a:rPr sz="5150" spc="-70" dirty="0">
                <a:solidFill>
                  <a:srgbClr val="533754"/>
                </a:solidFill>
              </a:rPr>
              <a:t>DE</a:t>
            </a:r>
            <a:r>
              <a:rPr sz="5150" spc="580" dirty="0">
                <a:solidFill>
                  <a:srgbClr val="533754"/>
                </a:solidFill>
              </a:rPr>
              <a:t> </a:t>
            </a:r>
            <a:r>
              <a:rPr sz="5150" spc="260" dirty="0">
                <a:solidFill>
                  <a:srgbClr val="533754"/>
                </a:solidFill>
              </a:rPr>
              <a:t>TUTORÍAS</a:t>
            </a:r>
            <a:endParaRPr sz="51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800" y="571500"/>
            <a:ext cx="13651460" cy="83058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19600" y="1333500"/>
            <a:ext cx="10817860" cy="596317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300"/>
              </a:spcBef>
            </a:pPr>
            <a:r>
              <a:rPr sz="3550" spc="35" dirty="0">
                <a:solidFill>
                  <a:srgbClr val="484644"/>
                </a:solidFill>
                <a:latin typeface="Trebuchet MS"/>
                <a:cs typeface="Trebuchet MS"/>
              </a:rPr>
              <a:t>4)-</a:t>
            </a:r>
            <a:r>
              <a:rPr sz="355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165" dirty="0">
                <a:solidFill>
                  <a:srgbClr val="484644"/>
                </a:solidFill>
                <a:latin typeface="Trebuchet MS"/>
                <a:cs typeface="Trebuchet MS"/>
              </a:rPr>
              <a:t>Constante</a:t>
            </a:r>
            <a:r>
              <a:rPr sz="3550" spc="-17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215" dirty="0">
                <a:solidFill>
                  <a:srgbClr val="484644"/>
                </a:solidFill>
                <a:latin typeface="Trebuchet MS"/>
                <a:cs typeface="Trebuchet MS"/>
              </a:rPr>
              <a:t>realización</a:t>
            </a:r>
            <a:r>
              <a:rPr sz="355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315" dirty="0">
                <a:solidFill>
                  <a:srgbClr val="484644"/>
                </a:solidFill>
                <a:latin typeface="Trebuchet MS"/>
                <a:cs typeface="Trebuchet MS"/>
              </a:rPr>
              <a:t>de</a:t>
            </a:r>
            <a:r>
              <a:rPr sz="3550" spc="-17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229" dirty="0">
                <a:solidFill>
                  <a:srgbClr val="484644"/>
                </a:solidFill>
                <a:latin typeface="Trebuchet MS"/>
                <a:cs typeface="Trebuchet MS"/>
              </a:rPr>
              <a:t>reuniones,</a:t>
            </a:r>
            <a:r>
              <a:rPr sz="355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155" dirty="0">
                <a:solidFill>
                  <a:srgbClr val="484644"/>
                </a:solidFill>
                <a:latin typeface="Trebuchet MS"/>
                <a:cs typeface="Trebuchet MS"/>
              </a:rPr>
              <a:t>entrevistas</a:t>
            </a:r>
            <a:r>
              <a:rPr sz="3550" spc="-17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85" dirty="0">
                <a:solidFill>
                  <a:srgbClr val="484644"/>
                </a:solidFill>
                <a:latin typeface="Trebuchet MS"/>
                <a:cs typeface="Trebuchet MS"/>
              </a:rPr>
              <a:t>y</a:t>
            </a:r>
            <a:r>
              <a:rPr sz="355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110" dirty="0">
                <a:solidFill>
                  <a:srgbClr val="484644"/>
                </a:solidFill>
                <a:latin typeface="Trebuchet MS"/>
                <a:cs typeface="Trebuchet MS"/>
              </a:rPr>
              <a:t>cursos </a:t>
            </a:r>
            <a:r>
              <a:rPr sz="3550" spc="-105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275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550" spc="-204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50" spc="-12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550" spc="-204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5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lang="es-ES" sz="3550" spc="-35" dirty="0">
                <a:solidFill>
                  <a:srgbClr val="484644"/>
                </a:solidFill>
                <a:latin typeface="Trebuchet MS"/>
                <a:cs typeface="Trebuchet MS"/>
              </a:rPr>
              <a:t>fortalecer el conocimientos y desempeño </a:t>
            </a:r>
            <a:r>
              <a:rPr sz="3550" spc="-215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550" spc="-409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lang="es-ES" sz="3550" spc="-35" dirty="0">
                <a:solidFill>
                  <a:srgbClr val="484644"/>
                </a:solidFill>
                <a:latin typeface="Trebuchet MS"/>
                <a:cs typeface="Trebuchet MS"/>
              </a:rPr>
              <a:t>tutorías.</a:t>
            </a:r>
            <a:endParaRPr sz="3550" dirty="0">
              <a:latin typeface="Trebuchet MS"/>
              <a:cs typeface="Trebuchet MS"/>
            </a:endParaRPr>
          </a:p>
          <a:p>
            <a:pPr marL="12700" marR="425450" indent="112395">
              <a:lnSpc>
                <a:spcPts val="4200"/>
              </a:lnSpc>
              <a:spcBef>
                <a:spcPts val="4200"/>
              </a:spcBef>
            </a:pPr>
            <a:r>
              <a:rPr sz="3550" spc="-15" dirty="0">
                <a:solidFill>
                  <a:srgbClr val="484644"/>
                </a:solidFill>
                <a:latin typeface="Trebuchet MS"/>
                <a:cs typeface="Trebuchet MS"/>
              </a:rPr>
              <a:t>5)- </a:t>
            </a:r>
            <a:r>
              <a:rPr sz="3550" spc="-240" dirty="0">
                <a:solidFill>
                  <a:srgbClr val="484644"/>
                </a:solidFill>
                <a:latin typeface="Trebuchet MS"/>
                <a:cs typeface="Trebuchet MS"/>
              </a:rPr>
              <a:t>Permanente </a:t>
            </a:r>
            <a:r>
              <a:rPr sz="3550" spc="-200" dirty="0">
                <a:solidFill>
                  <a:srgbClr val="484644"/>
                </a:solidFill>
                <a:latin typeface="Trebuchet MS"/>
                <a:cs typeface="Trebuchet MS"/>
              </a:rPr>
              <a:t>actualización </a:t>
            </a:r>
            <a:r>
              <a:rPr sz="3550" spc="85" dirty="0">
                <a:solidFill>
                  <a:srgbClr val="484644"/>
                </a:solidFill>
                <a:latin typeface="Trebuchet MS"/>
                <a:cs typeface="Trebuchet MS"/>
              </a:rPr>
              <a:t>y </a:t>
            </a:r>
            <a:r>
              <a:rPr sz="3550" spc="-190" dirty="0">
                <a:solidFill>
                  <a:srgbClr val="484644"/>
                </a:solidFill>
                <a:latin typeface="Trebuchet MS"/>
                <a:cs typeface="Trebuchet MS"/>
              </a:rPr>
              <a:t>estandarización </a:t>
            </a:r>
            <a:r>
              <a:rPr sz="3550" spc="-315" dirty="0">
                <a:solidFill>
                  <a:srgbClr val="484644"/>
                </a:solidFill>
                <a:latin typeface="Trebuchet MS"/>
                <a:cs typeface="Trebuchet MS"/>
              </a:rPr>
              <a:t>de </a:t>
            </a:r>
            <a:r>
              <a:rPr sz="3550" spc="-60" dirty="0">
                <a:solidFill>
                  <a:srgbClr val="484644"/>
                </a:solidFill>
                <a:latin typeface="Trebuchet MS"/>
                <a:cs typeface="Trebuchet MS"/>
              </a:rPr>
              <a:t>los </a:t>
            </a:r>
            <a:r>
              <a:rPr sz="3550" spc="-5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195" dirty="0">
                <a:solidFill>
                  <a:srgbClr val="484644"/>
                </a:solidFill>
                <a:latin typeface="Trebuchet MS"/>
                <a:cs typeface="Trebuchet MS"/>
              </a:rPr>
              <a:t>criterios </a:t>
            </a:r>
            <a:r>
              <a:rPr sz="3550" spc="-204" dirty="0">
                <a:solidFill>
                  <a:srgbClr val="484644"/>
                </a:solidFill>
                <a:latin typeface="Trebuchet MS"/>
                <a:cs typeface="Trebuchet MS"/>
              </a:rPr>
              <a:t>para </a:t>
            </a:r>
            <a:r>
              <a:rPr sz="3550" spc="-120" dirty="0">
                <a:solidFill>
                  <a:srgbClr val="484644"/>
                </a:solidFill>
                <a:latin typeface="Trebuchet MS"/>
                <a:cs typeface="Trebuchet MS"/>
              </a:rPr>
              <a:t>la </a:t>
            </a:r>
            <a:r>
              <a:rPr sz="3550" spc="-225" dirty="0">
                <a:solidFill>
                  <a:srgbClr val="484644"/>
                </a:solidFill>
                <a:latin typeface="Trebuchet MS"/>
                <a:cs typeface="Trebuchet MS"/>
              </a:rPr>
              <a:t>elaboración, </a:t>
            </a:r>
            <a:r>
              <a:rPr sz="3550" spc="-195" dirty="0">
                <a:solidFill>
                  <a:srgbClr val="484644"/>
                </a:solidFill>
                <a:latin typeface="Trebuchet MS"/>
                <a:cs typeface="Trebuchet MS"/>
              </a:rPr>
              <a:t>presentación </a:t>
            </a:r>
            <a:r>
              <a:rPr sz="3550" spc="85" dirty="0">
                <a:solidFill>
                  <a:srgbClr val="484644"/>
                </a:solidFill>
                <a:latin typeface="Trebuchet MS"/>
                <a:cs typeface="Trebuchet MS"/>
              </a:rPr>
              <a:t>y </a:t>
            </a:r>
            <a:r>
              <a:rPr sz="3550" spc="-220" dirty="0">
                <a:solidFill>
                  <a:srgbClr val="484644"/>
                </a:solidFill>
                <a:latin typeface="Trebuchet MS"/>
                <a:cs typeface="Trebuchet MS"/>
              </a:rPr>
              <a:t>evaluación </a:t>
            </a:r>
            <a:r>
              <a:rPr sz="3550" spc="-21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95" dirty="0">
                <a:solidFill>
                  <a:srgbClr val="484644"/>
                </a:solidFill>
                <a:latin typeface="Trebuchet MS"/>
                <a:cs typeface="Trebuchet MS"/>
              </a:rPr>
              <a:t>(</a:t>
            </a:r>
            <a:r>
              <a:rPr sz="3550" spc="-7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550" spc="-220" dirty="0">
                <a:solidFill>
                  <a:srgbClr val="484644"/>
                </a:solidFill>
                <a:latin typeface="Trebuchet MS"/>
                <a:cs typeface="Trebuchet MS"/>
              </a:rPr>
              <a:t>u</a:t>
            </a:r>
            <a:r>
              <a:rPr sz="3550" spc="-7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550" spc="-229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550" spc="-12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550" spc="-409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9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55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85" dirty="0">
                <a:solidFill>
                  <a:srgbClr val="484644"/>
                </a:solidFill>
                <a:latin typeface="Trebuchet MS"/>
                <a:cs typeface="Trebuchet MS"/>
              </a:rPr>
              <a:t>y</a:t>
            </a:r>
            <a:r>
              <a:rPr sz="355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409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9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550" spc="-7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550" spc="-220" dirty="0">
                <a:solidFill>
                  <a:srgbClr val="484644"/>
                </a:solidFill>
                <a:latin typeface="Trebuchet MS"/>
                <a:cs typeface="Trebuchet MS"/>
              </a:rPr>
              <a:t>u</a:t>
            </a:r>
            <a:r>
              <a:rPr sz="3550" spc="-215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550" spc="-31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550" spc="-204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50" spc="-70" dirty="0">
                <a:solidFill>
                  <a:srgbClr val="484644"/>
                </a:solidFill>
                <a:latin typeface="Trebuchet MS"/>
                <a:cs typeface="Trebuchet MS"/>
              </a:rPr>
              <a:t>nt</a:t>
            </a:r>
            <a:r>
              <a:rPr sz="3550" spc="-409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9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55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215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550" spc="-409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-80" dirty="0">
                <a:solidFill>
                  <a:srgbClr val="484644"/>
                </a:solidFill>
                <a:latin typeface="Trebuchet MS"/>
                <a:cs typeface="Trebuchet MS"/>
              </a:rPr>
              <a:t>b</a:t>
            </a:r>
            <a:r>
              <a:rPr sz="3550" spc="-409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-70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55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260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550" spc="-229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550" spc="-70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550" spc="-229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550" spc="-260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550" spc="-409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-12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55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3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550" spc="-229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550" spc="9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55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260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550" spc="-12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550" spc="-31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550" spc="-7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550" spc="-409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-12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550" spc="-31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550" spc="-229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550" spc="9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55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260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550" spc="-229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550" spc="-70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55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3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550" spc="-229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550" spc="75" dirty="0">
                <a:solidFill>
                  <a:srgbClr val="484644"/>
                </a:solidFill>
                <a:latin typeface="Trebuchet MS"/>
                <a:cs typeface="Trebuchet MS"/>
              </a:rPr>
              <a:t>s  </a:t>
            </a:r>
            <a:r>
              <a:rPr sz="3550" spc="-175" dirty="0">
                <a:solidFill>
                  <a:srgbClr val="484644"/>
                </a:solidFill>
                <a:latin typeface="Trebuchet MS"/>
                <a:cs typeface="Trebuchet MS"/>
              </a:rPr>
              <a:t>cuales</a:t>
            </a:r>
            <a:r>
              <a:rPr sz="355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145" dirty="0">
                <a:solidFill>
                  <a:srgbClr val="484644"/>
                </a:solidFill>
                <a:latin typeface="Trebuchet MS"/>
                <a:cs typeface="Trebuchet MS"/>
              </a:rPr>
              <a:t>serán</a:t>
            </a:r>
            <a:r>
              <a:rPr sz="355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185" dirty="0">
                <a:solidFill>
                  <a:srgbClr val="484644"/>
                </a:solidFill>
                <a:latin typeface="Trebuchet MS"/>
                <a:cs typeface="Trebuchet MS"/>
              </a:rPr>
              <a:t>evaluados</a:t>
            </a:r>
            <a:r>
              <a:rPr sz="355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60" dirty="0">
                <a:solidFill>
                  <a:srgbClr val="484644"/>
                </a:solidFill>
                <a:latin typeface="Trebuchet MS"/>
                <a:cs typeface="Trebuchet MS"/>
              </a:rPr>
              <a:t>los</a:t>
            </a:r>
            <a:r>
              <a:rPr sz="355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130" dirty="0">
                <a:solidFill>
                  <a:srgbClr val="484644"/>
                </a:solidFill>
                <a:latin typeface="Trebuchet MS"/>
                <a:cs typeface="Trebuchet MS"/>
              </a:rPr>
              <a:t>trabajos)</a:t>
            </a:r>
            <a:r>
              <a:rPr lang="es-ES" sz="3550" spc="-180" dirty="0">
                <a:solidFill>
                  <a:srgbClr val="484644"/>
                </a:solidFill>
                <a:latin typeface="Trebuchet MS"/>
                <a:cs typeface="Trebuchet MS"/>
              </a:rPr>
              <a:t>.</a:t>
            </a:r>
          </a:p>
          <a:p>
            <a:pPr marL="12700" marR="425450" indent="112395">
              <a:lnSpc>
                <a:spcPts val="4200"/>
              </a:lnSpc>
              <a:spcBef>
                <a:spcPts val="4200"/>
              </a:spcBef>
            </a:pPr>
            <a:r>
              <a:rPr sz="3550" spc="-155" dirty="0">
                <a:solidFill>
                  <a:srgbClr val="484644"/>
                </a:solidFill>
                <a:latin typeface="Trebuchet MS"/>
                <a:cs typeface="Trebuchet MS"/>
              </a:rPr>
              <a:t>6</a:t>
            </a:r>
            <a:r>
              <a:rPr sz="3550" spc="-245" dirty="0">
                <a:solidFill>
                  <a:srgbClr val="484644"/>
                </a:solidFill>
                <a:latin typeface="Trebuchet MS"/>
                <a:cs typeface="Trebuchet MS"/>
              </a:rPr>
              <a:t>)</a:t>
            </a:r>
            <a:r>
              <a:rPr sz="3550" spc="295" dirty="0">
                <a:solidFill>
                  <a:srgbClr val="484644"/>
                </a:solidFill>
                <a:latin typeface="Trebuchet MS"/>
                <a:cs typeface="Trebuchet MS"/>
              </a:rPr>
              <a:t>-</a:t>
            </a:r>
            <a:r>
              <a:rPr sz="355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430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550" spc="-204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50" spc="-80" dirty="0">
                <a:solidFill>
                  <a:srgbClr val="484644"/>
                </a:solidFill>
                <a:latin typeface="Trebuchet MS"/>
                <a:cs typeface="Trebuchet MS"/>
              </a:rPr>
              <a:t>b</a:t>
            </a:r>
            <a:r>
              <a:rPr sz="3550" spc="-409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360" dirty="0">
                <a:solidFill>
                  <a:srgbClr val="484644"/>
                </a:solidFill>
                <a:latin typeface="Trebuchet MS"/>
                <a:cs typeface="Trebuchet MS"/>
              </a:rPr>
              <a:t>m</a:t>
            </a:r>
            <a:r>
              <a:rPr sz="3550" spc="-409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-70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550" spc="-260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550" spc="-31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550" spc="-229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550" spc="-70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550" spc="-204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50" spc="-12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55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409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-3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55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7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550" spc="-12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550" spc="-204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50" spc="-80" dirty="0">
                <a:solidFill>
                  <a:srgbClr val="484644"/>
                </a:solidFill>
                <a:latin typeface="Trebuchet MS"/>
                <a:cs typeface="Trebuchet MS"/>
              </a:rPr>
              <a:t>b</a:t>
            </a:r>
            <a:r>
              <a:rPr sz="3550" spc="-204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50" spc="-100" dirty="0">
                <a:solidFill>
                  <a:srgbClr val="484644"/>
                </a:solidFill>
                <a:latin typeface="Trebuchet MS"/>
                <a:cs typeface="Trebuchet MS"/>
              </a:rPr>
              <a:t>j</a:t>
            </a:r>
            <a:r>
              <a:rPr sz="3550" spc="-229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55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260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550" spc="-229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550" spc="-70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550" spc="-100" dirty="0">
                <a:solidFill>
                  <a:srgbClr val="484644"/>
                </a:solidFill>
                <a:latin typeface="Trebuchet MS"/>
                <a:cs typeface="Trebuchet MS"/>
              </a:rPr>
              <a:t>j</a:t>
            </a:r>
            <a:r>
              <a:rPr sz="3550" spc="-220" dirty="0">
                <a:solidFill>
                  <a:srgbClr val="484644"/>
                </a:solidFill>
                <a:latin typeface="Trebuchet MS"/>
                <a:cs typeface="Trebuchet MS"/>
              </a:rPr>
              <a:t>u</a:t>
            </a:r>
            <a:r>
              <a:rPr sz="3550" spc="-70" dirty="0">
                <a:solidFill>
                  <a:srgbClr val="484644"/>
                </a:solidFill>
                <a:latin typeface="Trebuchet MS"/>
                <a:cs typeface="Trebuchet MS"/>
              </a:rPr>
              <a:t>nt</a:t>
            </a:r>
            <a:r>
              <a:rPr sz="3550" spc="-229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55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85" dirty="0">
                <a:solidFill>
                  <a:srgbClr val="484644"/>
                </a:solidFill>
                <a:latin typeface="Trebuchet MS"/>
                <a:cs typeface="Trebuchet MS"/>
              </a:rPr>
              <a:t>y</a:t>
            </a:r>
            <a:r>
              <a:rPr sz="355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260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550" spc="-229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550" spc="-70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550" spc="9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550" spc="-7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550" spc="-204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50" spc="-70" dirty="0">
                <a:solidFill>
                  <a:srgbClr val="484644"/>
                </a:solidFill>
                <a:latin typeface="Trebuchet MS"/>
                <a:cs typeface="Trebuchet MS"/>
              </a:rPr>
              <a:t>nt</a:t>
            </a:r>
            <a:r>
              <a:rPr sz="3550" spc="-409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260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550" spc="-229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550" spc="-70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55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3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550" spc="-150" dirty="0">
                <a:solidFill>
                  <a:srgbClr val="484644"/>
                </a:solidFill>
                <a:latin typeface="Trebuchet MS"/>
                <a:cs typeface="Trebuchet MS"/>
              </a:rPr>
              <a:t>a  </a:t>
            </a:r>
            <a:r>
              <a:rPr sz="3550" spc="-140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550" spc="-31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550" spc="-12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550" spc="-409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-260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550" spc="-7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550" spc="-229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550" spc="-12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550" spc="-204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5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42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50" spc="-260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550" spc="-204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50" spc="-215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550" spc="-409" dirty="0">
                <a:solidFill>
                  <a:srgbClr val="484644"/>
                </a:solidFill>
                <a:latin typeface="Trebuchet MS"/>
                <a:cs typeface="Trebuchet MS"/>
              </a:rPr>
              <a:t>é</a:t>
            </a:r>
            <a:r>
              <a:rPr sz="3550" spc="-360" dirty="0">
                <a:solidFill>
                  <a:srgbClr val="484644"/>
                </a:solidFill>
                <a:latin typeface="Trebuchet MS"/>
                <a:cs typeface="Trebuchet MS"/>
              </a:rPr>
              <a:t>m</a:t>
            </a:r>
            <a:r>
              <a:rPr sz="3550" spc="-31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550" spc="-260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550" spc="-204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5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50" dirty="0">
                <a:solidFill>
                  <a:srgbClr val="484644"/>
                </a:solidFill>
                <a:latin typeface="Trebuchet MS"/>
                <a:cs typeface="Trebuchet MS"/>
              </a:rPr>
              <a:t>Y</a:t>
            </a:r>
            <a:r>
              <a:rPr sz="355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140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550" spc="-409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-260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550" spc="-204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50" spc="-70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550" spc="-229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550" spc="-405" dirty="0">
                <a:solidFill>
                  <a:srgbClr val="484644"/>
                </a:solidFill>
                <a:latin typeface="Trebuchet MS"/>
                <a:cs typeface="Trebuchet MS"/>
              </a:rPr>
              <a:t>.</a:t>
            </a:r>
            <a:endParaRPr sz="355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01800" y="6754420"/>
            <a:ext cx="3886200" cy="35325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8" cy="10286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5064" y="2341356"/>
            <a:ext cx="10538045" cy="536892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76911" y="3781942"/>
            <a:ext cx="8982075" cy="264096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90525" marR="5080" indent="-378460">
              <a:lnSpc>
                <a:spcPts val="10350"/>
              </a:lnSpc>
              <a:spcBef>
                <a:spcPts val="155"/>
              </a:spcBef>
            </a:pPr>
            <a:r>
              <a:rPr sz="8500" spc="254" dirty="0">
                <a:solidFill>
                  <a:srgbClr val="533754"/>
                </a:solidFill>
              </a:rPr>
              <a:t>ACTIVIDADES </a:t>
            </a:r>
            <a:r>
              <a:rPr sz="8500" spc="265" dirty="0">
                <a:solidFill>
                  <a:srgbClr val="533754"/>
                </a:solidFill>
              </a:rPr>
              <a:t>MÁS </a:t>
            </a:r>
            <a:r>
              <a:rPr sz="8500" spc="-2550" dirty="0">
                <a:solidFill>
                  <a:srgbClr val="533754"/>
                </a:solidFill>
              </a:rPr>
              <a:t> </a:t>
            </a:r>
            <a:r>
              <a:rPr sz="8500" spc="440" dirty="0">
                <a:solidFill>
                  <a:srgbClr val="533754"/>
                </a:solidFill>
              </a:rPr>
              <a:t>SIGNIFICATIVAS</a:t>
            </a:r>
            <a:endParaRPr sz="8500"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03365" y="4687985"/>
            <a:ext cx="4797541" cy="55990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66725" y="2920674"/>
            <a:ext cx="4612640" cy="5222240"/>
            <a:chOff x="1566725" y="2920674"/>
            <a:chExt cx="4612640" cy="5222240"/>
          </a:xfrm>
        </p:grpSpPr>
        <p:sp>
          <p:nvSpPr>
            <p:cNvPr id="3" name="object 3"/>
            <p:cNvSpPr/>
            <p:nvPr/>
          </p:nvSpPr>
          <p:spPr>
            <a:xfrm>
              <a:off x="1719196" y="3073145"/>
              <a:ext cx="4460240" cy="5069840"/>
            </a:xfrm>
            <a:custGeom>
              <a:avLst/>
              <a:gdLst/>
              <a:ahLst/>
              <a:cxnLst/>
              <a:rect l="l" t="t" r="r" b="b"/>
              <a:pathLst>
                <a:path w="4460240" h="5069840">
                  <a:moveTo>
                    <a:pt x="3974166" y="5069675"/>
                  </a:moveTo>
                  <a:lnTo>
                    <a:pt x="485589" y="5069675"/>
                  </a:lnTo>
                  <a:lnTo>
                    <a:pt x="438824" y="5067449"/>
                  </a:lnTo>
                  <a:lnTo>
                    <a:pt x="393316" y="5060908"/>
                  </a:lnTo>
                  <a:lnTo>
                    <a:pt x="349269" y="5050255"/>
                  </a:lnTo>
                  <a:lnTo>
                    <a:pt x="306887" y="5035693"/>
                  </a:lnTo>
                  <a:lnTo>
                    <a:pt x="266374" y="5017428"/>
                  </a:lnTo>
                  <a:lnTo>
                    <a:pt x="227932" y="4995661"/>
                  </a:lnTo>
                  <a:lnTo>
                    <a:pt x="191765" y="4970598"/>
                  </a:lnTo>
                  <a:lnTo>
                    <a:pt x="158076" y="4942442"/>
                  </a:lnTo>
                  <a:lnTo>
                    <a:pt x="127070" y="4911396"/>
                  </a:lnTo>
                  <a:lnTo>
                    <a:pt x="98950" y="4877665"/>
                  </a:lnTo>
                  <a:lnTo>
                    <a:pt x="73919" y="4841451"/>
                  </a:lnTo>
                  <a:lnTo>
                    <a:pt x="52180" y="4802960"/>
                  </a:lnTo>
                  <a:lnTo>
                    <a:pt x="33938" y="4762395"/>
                  </a:lnTo>
                  <a:lnTo>
                    <a:pt x="19395" y="4719958"/>
                  </a:lnTo>
                  <a:lnTo>
                    <a:pt x="8755" y="4675855"/>
                  </a:lnTo>
                  <a:lnTo>
                    <a:pt x="2222" y="4630289"/>
                  </a:lnTo>
                  <a:lnTo>
                    <a:pt x="0" y="4583464"/>
                  </a:lnTo>
                  <a:lnTo>
                    <a:pt x="0" y="486210"/>
                  </a:lnTo>
                  <a:lnTo>
                    <a:pt x="2222" y="439385"/>
                  </a:lnTo>
                  <a:lnTo>
                    <a:pt x="8755" y="393819"/>
                  </a:lnTo>
                  <a:lnTo>
                    <a:pt x="19395" y="349716"/>
                  </a:lnTo>
                  <a:lnTo>
                    <a:pt x="33938" y="307280"/>
                  </a:lnTo>
                  <a:lnTo>
                    <a:pt x="52180" y="266714"/>
                  </a:lnTo>
                  <a:lnTo>
                    <a:pt x="73919" y="228223"/>
                  </a:lnTo>
                  <a:lnTo>
                    <a:pt x="98950" y="192010"/>
                  </a:lnTo>
                  <a:lnTo>
                    <a:pt x="127070" y="158279"/>
                  </a:lnTo>
                  <a:lnTo>
                    <a:pt x="158076" y="127233"/>
                  </a:lnTo>
                  <a:lnTo>
                    <a:pt x="191765" y="99077"/>
                  </a:lnTo>
                  <a:lnTo>
                    <a:pt x="227932" y="74013"/>
                  </a:lnTo>
                  <a:lnTo>
                    <a:pt x="266374" y="52247"/>
                  </a:lnTo>
                  <a:lnTo>
                    <a:pt x="306887" y="33981"/>
                  </a:lnTo>
                  <a:lnTo>
                    <a:pt x="349269" y="19420"/>
                  </a:lnTo>
                  <a:lnTo>
                    <a:pt x="393316" y="8767"/>
                  </a:lnTo>
                  <a:lnTo>
                    <a:pt x="438824" y="2225"/>
                  </a:lnTo>
                  <a:lnTo>
                    <a:pt x="485589" y="0"/>
                  </a:lnTo>
                  <a:lnTo>
                    <a:pt x="3974166" y="0"/>
                  </a:lnTo>
                  <a:lnTo>
                    <a:pt x="4020932" y="2225"/>
                  </a:lnTo>
                  <a:lnTo>
                    <a:pt x="4066439" y="8767"/>
                  </a:lnTo>
                  <a:lnTo>
                    <a:pt x="4110486" y="19420"/>
                  </a:lnTo>
                  <a:lnTo>
                    <a:pt x="4152868" y="33981"/>
                  </a:lnTo>
                  <a:lnTo>
                    <a:pt x="4193382" y="52247"/>
                  </a:lnTo>
                  <a:lnTo>
                    <a:pt x="4231824" y="74013"/>
                  </a:lnTo>
                  <a:lnTo>
                    <a:pt x="4267991" y="99077"/>
                  </a:lnTo>
                  <a:lnTo>
                    <a:pt x="4301679" y="127233"/>
                  </a:lnTo>
                  <a:lnTo>
                    <a:pt x="4332685" y="158279"/>
                  </a:lnTo>
                  <a:lnTo>
                    <a:pt x="4360805" y="192010"/>
                  </a:lnTo>
                  <a:lnTo>
                    <a:pt x="4385837" y="228223"/>
                  </a:lnTo>
                  <a:lnTo>
                    <a:pt x="4407575" y="266714"/>
                  </a:lnTo>
                  <a:lnTo>
                    <a:pt x="4425818" y="307280"/>
                  </a:lnTo>
                  <a:lnTo>
                    <a:pt x="4440360" y="349716"/>
                  </a:lnTo>
                  <a:lnTo>
                    <a:pt x="4451000" y="393819"/>
                  </a:lnTo>
                  <a:lnTo>
                    <a:pt x="4457533" y="439385"/>
                  </a:lnTo>
                  <a:lnTo>
                    <a:pt x="4459756" y="486210"/>
                  </a:lnTo>
                  <a:lnTo>
                    <a:pt x="4459756" y="4583464"/>
                  </a:lnTo>
                  <a:lnTo>
                    <a:pt x="4457533" y="4630289"/>
                  </a:lnTo>
                  <a:lnTo>
                    <a:pt x="4451000" y="4675855"/>
                  </a:lnTo>
                  <a:lnTo>
                    <a:pt x="4440360" y="4719958"/>
                  </a:lnTo>
                  <a:lnTo>
                    <a:pt x="4425818" y="4762395"/>
                  </a:lnTo>
                  <a:lnTo>
                    <a:pt x="4407575" y="4802960"/>
                  </a:lnTo>
                  <a:lnTo>
                    <a:pt x="4385837" y="4841451"/>
                  </a:lnTo>
                  <a:lnTo>
                    <a:pt x="4360805" y="4877665"/>
                  </a:lnTo>
                  <a:lnTo>
                    <a:pt x="4332685" y="4911396"/>
                  </a:lnTo>
                  <a:lnTo>
                    <a:pt x="4301679" y="4942442"/>
                  </a:lnTo>
                  <a:lnTo>
                    <a:pt x="4267991" y="4970598"/>
                  </a:lnTo>
                  <a:lnTo>
                    <a:pt x="4231824" y="4995661"/>
                  </a:lnTo>
                  <a:lnTo>
                    <a:pt x="4193382" y="5017428"/>
                  </a:lnTo>
                  <a:lnTo>
                    <a:pt x="4152868" y="5035693"/>
                  </a:lnTo>
                  <a:lnTo>
                    <a:pt x="4110486" y="5050255"/>
                  </a:lnTo>
                  <a:lnTo>
                    <a:pt x="4066439" y="5060908"/>
                  </a:lnTo>
                  <a:lnTo>
                    <a:pt x="4020932" y="5067449"/>
                  </a:lnTo>
                  <a:lnTo>
                    <a:pt x="3974166" y="5069675"/>
                  </a:lnTo>
                  <a:close/>
                </a:path>
              </a:pathLst>
            </a:custGeom>
            <a:solidFill>
              <a:srgbClr val="5337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66725" y="2920674"/>
              <a:ext cx="4460240" cy="5069840"/>
            </a:xfrm>
            <a:custGeom>
              <a:avLst/>
              <a:gdLst/>
              <a:ahLst/>
              <a:cxnLst/>
              <a:rect l="l" t="t" r="r" b="b"/>
              <a:pathLst>
                <a:path w="4460240" h="5069840">
                  <a:moveTo>
                    <a:pt x="3974166" y="5069675"/>
                  </a:moveTo>
                  <a:lnTo>
                    <a:pt x="485589" y="5069675"/>
                  </a:lnTo>
                  <a:lnTo>
                    <a:pt x="438824" y="5067449"/>
                  </a:lnTo>
                  <a:lnTo>
                    <a:pt x="393316" y="5060908"/>
                  </a:lnTo>
                  <a:lnTo>
                    <a:pt x="349269" y="5050255"/>
                  </a:lnTo>
                  <a:lnTo>
                    <a:pt x="306887" y="5035693"/>
                  </a:lnTo>
                  <a:lnTo>
                    <a:pt x="266374" y="5017428"/>
                  </a:lnTo>
                  <a:lnTo>
                    <a:pt x="227932" y="4995661"/>
                  </a:lnTo>
                  <a:lnTo>
                    <a:pt x="191765" y="4970598"/>
                  </a:lnTo>
                  <a:lnTo>
                    <a:pt x="158076" y="4942442"/>
                  </a:lnTo>
                  <a:lnTo>
                    <a:pt x="127070" y="4911396"/>
                  </a:lnTo>
                  <a:lnTo>
                    <a:pt x="98950" y="4877665"/>
                  </a:lnTo>
                  <a:lnTo>
                    <a:pt x="73919" y="4841451"/>
                  </a:lnTo>
                  <a:lnTo>
                    <a:pt x="52180" y="4802960"/>
                  </a:lnTo>
                  <a:lnTo>
                    <a:pt x="33938" y="4762395"/>
                  </a:lnTo>
                  <a:lnTo>
                    <a:pt x="19395" y="4719958"/>
                  </a:lnTo>
                  <a:lnTo>
                    <a:pt x="8755" y="4675855"/>
                  </a:lnTo>
                  <a:lnTo>
                    <a:pt x="2222" y="4630289"/>
                  </a:lnTo>
                  <a:lnTo>
                    <a:pt x="0" y="4583464"/>
                  </a:lnTo>
                  <a:lnTo>
                    <a:pt x="0" y="486210"/>
                  </a:lnTo>
                  <a:lnTo>
                    <a:pt x="2222" y="439385"/>
                  </a:lnTo>
                  <a:lnTo>
                    <a:pt x="8755" y="393819"/>
                  </a:lnTo>
                  <a:lnTo>
                    <a:pt x="19395" y="349716"/>
                  </a:lnTo>
                  <a:lnTo>
                    <a:pt x="33938" y="307280"/>
                  </a:lnTo>
                  <a:lnTo>
                    <a:pt x="52180" y="266714"/>
                  </a:lnTo>
                  <a:lnTo>
                    <a:pt x="73919" y="228223"/>
                  </a:lnTo>
                  <a:lnTo>
                    <a:pt x="98950" y="192010"/>
                  </a:lnTo>
                  <a:lnTo>
                    <a:pt x="127070" y="158279"/>
                  </a:lnTo>
                  <a:lnTo>
                    <a:pt x="158076" y="127233"/>
                  </a:lnTo>
                  <a:lnTo>
                    <a:pt x="191765" y="99077"/>
                  </a:lnTo>
                  <a:lnTo>
                    <a:pt x="227932" y="74013"/>
                  </a:lnTo>
                  <a:lnTo>
                    <a:pt x="266374" y="52247"/>
                  </a:lnTo>
                  <a:lnTo>
                    <a:pt x="306887" y="33981"/>
                  </a:lnTo>
                  <a:lnTo>
                    <a:pt x="349269" y="19420"/>
                  </a:lnTo>
                  <a:lnTo>
                    <a:pt x="393316" y="8767"/>
                  </a:lnTo>
                  <a:lnTo>
                    <a:pt x="438824" y="2225"/>
                  </a:lnTo>
                  <a:lnTo>
                    <a:pt x="485589" y="0"/>
                  </a:lnTo>
                  <a:lnTo>
                    <a:pt x="3974166" y="0"/>
                  </a:lnTo>
                  <a:lnTo>
                    <a:pt x="4020932" y="2225"/>
                  </a:lnTo>
                  <a:lnTo>
                    <a:pt x="4066439" y="8767"/>
                  </a:lnTo>
                  <a:lnTo>
                    <a:pt x="4110486" y="19420"/>
                  </a:lnTo>
                  <a:lnTo>
                    <a:pt x="4152868" y="33981"/>
                  </a:lnTo>
                  <a:lnTo>
                    <a:pt x="4193382" y="52247"/>
                  </a:lnTo>
                  <a:lnTo>
                    <a:pt x="4231824" y="74013"/>
                  </a:lnTo>
                  <a:lnTo>
                    <a:pt x="4267991" y="99077"/>
                  </a:lnTo>
                  <a:lnTo>
                    <a:pt x="4301679" y="127233"/>
                  </a:lnTo>
                  <a:lnTo>
                    <a:pt x="4332685" y="158279"/>
                  </a:lnTo>
                  <a:lnTo>
                    <a:pt x="4360805" y="192010"/>
                  </a:lnTo>
                  <a:lnTo>
                    <a:pt x="4385837" y="228223"/>
                  </a:lnTo>
                  <a:lnTo>
                    <a:pt x="4407575" y="266714"/>
                  </a:lnTo>
                  <a:lnTo>
                    <a:pt x="4425818" y="307280"/>
                  </a:lnTo>
                  <a:lnTo>
                    <a:pt x="4440360" y="349716"/>
                  </a:lnTo>
                  <a:lnTo>
                    <a:pt x="4451000" y="393819"/>
                  </a:lnTo>
                  <a:lnTo>
                    <a:pt x="4457533" y="439385"/>
                  </a:lnTo>
                  <a:lnTo>
                    <a:pt x="4459756" y="486210"/>
                  </a:lnTo>
                  <a:lnTo>
                    <a:pt x="4459756" y="4583464"/>
                  </a:lnTo>
                  <a:lnTo>
                    <a:pt x="4457533" y="4630289"/>
                  </a:lnTo>
                  <a:lnTo>
                    <a:pt x="4451000" y="4675855"/>
                  </a:lnTo>
                  <a:lnTo>
                    <a:pt x="4440360" y="4719958"/>
                  </a:lnTo>
                  <a:lnTo>
                    <a:pt x="4425818" y="4762395"/>
                  </a:lnTo>
                  <a:lnTo>
                    <a:pt x="4407575" y="4802960"/>
                  </a:lnTo>
                  <a:lnTo>
                    <a:pt x="4385837" y="4841451"/>
                  </a:lnTo>
                  <a:lnTo>
                    <a:pt x="4360805" y="4877665"/>
                  </a:lnTo>
                  <a:lnTo>
                    <a:pt x="4332685" y="4911396"/>
                  </a:lnTo>
                  <a:lnTo>
                    <a:pt x="4301679" y="4942442"/>
                  </a:lnTo>
                  <a:lnTo>
                    <a:pt x="4267991" y="4970598"/>
                  </a:lnTo>
                  <a:lnTo>
                    <a:pt x="4231824" y="4995661"/>
                  </a:lnTo>
                  <a:lnTo>
                    <a:pt x="4193382" y="5017428"/>
                  </a:lnTo>
                  <a:lnTo>
                    <a:pt x="4152868" y="5035693"/>
                  </a:lnTo>
                  <a:lnTo>
                    <a:pt x="4110486" y="5050255"/>
                  </a:lnTo>
                  <a:lnTo>
                    <a:pt x="4066439" y="5060908"/>
                  </a:lnTo>
                  <a:lnTo>
                    <a:pt x="4020932" y="5067449"/>
                  </a:lnTo>
                  <a:lnTo>
                    <a:pt x="3974166" y="50696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0" y="6286500"/>
            <a:ext cx="4343399" cy="243839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458809" y="313095"/>
            <a:ext cx="4610100" cy="5219700"/>
            <a:chOff x="6458809" y="313095"/>
            <a:chExt cx="4610100" cy="5219700"/>
          </a:xfrm>
        </p:grpSpPr>
        <p:sp>
          <p:nvSpPr>
            <p:cNvPr id="7" name="object 7"/>
            <p:cNvSpPr/>
            <p:nvPr/>
          </p:nvSpPr>
          <p:spPr>
            <a:xfrm>
              <a:off x="6611209" y="465495"/>
              <a:ext cx="4457700" cy="5067300"/>
            </a:xfrm>
            <a:custGeom>
              <a:avLst/>
              <a:gdLst/>
              <a:ahLst/>
              <a:cxnLst/>
              <a:rect l="l" t="t" r="r" b="b"/>
              <a:pathLst>
                <a:path w="4457700" h="5067300">
                  <a:moveTo>
                    <a:pt x="3972076" y="5067300"/>
                  </a:moveTo>
                  <a:lnTo>
                    <a:pt x="485589" y="5067300"/>
                  </a:lnTo>
                  <a:lnTo>
                    <a:pt x="437595" y="5064921"/>
                  </a:lnTo>
                  <a:lnTo>
                    <a:pt x="390413" y="5057871"/>
                  </a:lnTo>
                  <a:lnTo>
                    <a:pt x="344363" y="5046283"/>
                  </a:lnTo>
                  <a:lnTo>
                    <a:pt x="299762" y="5030289"/>
                  </a:lnTo>
                  <a:lnTo>
                    <a:pt x="256930" y="5010021"/>
                  </a:lnTo>
                  <a:lnTo>
                    <a:pt x="216184" y="4985610"/>
                  </a:lnTo>
                  <a:lnTo>
                    <a:pt x="177843" y="4957190"/>
                  </a:lnTo>
                  <a:lnTo>
                    <a:pt x="142225" y="4924892"/>
                  </a:lnTo>
                  <a:lnTo>
                    <a:pt x="109968" y="4889229"/>
                  </a:lnTo>
                  <a:lnTo>
                    <a:pt x="81584" y="4850839"/>
                  </a:lnTo>
                  <a:lnTo>
                    <a:pt x="57205" y="4810041"/>
                  </a:lnTo>
                  <a:lnTo>
                    <a:pt x="36963" y="4767154"/>
                  </a:lnTo>
                  <a:lnTo>
                    <a:pt x="20989" y="4722496"/>
                  </a:lnTo>
                  <a:lnTo>
                    <a:pt x="9416" y="4676387"/>
                  </a:lnTo>
                  <a:lnTo>
                    <a:pt x="2376" y="4629145"/>
                  </a:lnTo>
                  <a:lnTo>
                    <a:pt x="0" y="4581089"/>
                  </a:lnTo>
                  <a:lnTo>
                    <a:pt x="0" y="486210"/>
                  </a:lnTo>
                  <a:lnTo>
                    <a:pt x="2376" y="438154"/>
                  </a:lnTo>
                  <a:lnTo>
                    <a:pt x="9416" y="390912"/>
                  </a:lnTo>
                  <a:lnTo>
                    <a:pt x="20989" y="344803"/>
                  </a:lnTo>
                  <a:lnTo>
                    <a:pt x="36963" y="300146"/>
                  </a:lnTo>
                  <a:lnTo>
                    <a:pt x="57205" y="257258"/>
                  </a:lnTo>
                  <a:lnTo>
                    <a:pt x="81584" y="216460"/>
                  </a:lnTo>
                  <a:lnTo>
                    <a:pt x="109968" y="178070"/>
                  </a:lnTo>
                  <a:lnTo>
                    <a:pt x="142225" y="142407"/>
                  </a:lnTo>
                  <a:lnTo>
                    <a:pt x="177843" y="110109"/>
                  </a:lnTo>
                  <a:lnTo>
                    <a:pt x="216184" y="81689"/>
                  </a:lnTo>
                  <a:lnTo>
                    <a:pt x="256930" y="57278"/>
                  </a:lnTo>
                  <a:lnTo>
                    <a:pt x="299762" y="37010"/>
                  </a:lnTo>
                  <a:lnTo>
                    <a:pt x="344363" y="21016"/>
                  </a:lnTo>
                  <a:lnTo>
                    <a:pt x="390413" y="9428"/>
                  </a:lnTo>
                  <a:lnTo>
                    <a:pt x="437595" y="2379"/>
                  </a:lnTo>
                  <a:lnTo>
                    <a:pt x="485589" y="0"/>
                  </a:lnTo>
                  <a:lnTo>
                    <a:pt x="3972076" y="0"/>
                  </a:lnTo>
                  <a:lnTo>
                    <a:pt x="4020071" y="2379"/>
                  </a:lnTo>
                  <a:lnTo>
                    <a:pt x="4067253" y="9428"/>
                  </a:lnTo>
                  <a:lnTo>
                    <a:pt x="4113303" y="21016"/>
                  </a:lnTo>
                  <a:lnTo>
                    <a:pt x="4157903" y="37010"/>
                  </a:lnTo>
                  <a:lnTo>
                    <a:pt x="4200736" y="57278"/>
                  </a:lnTo>
                  <a:lnTo>
                    <a:pt x="4241482" y="81689"/>
                  </a:lnTo>
                  <a:lnTo>
                    <a:pt x="4279823" y="110109"/>
                  </a:lnTo>
                  <a:lnTo>
                    <a:pt x="4315440" y="142407"/>
                  </a:lnTo>
                  <a:lnTo>
                    <a:pt x="4347697" y="178070"/>
                  </a:lnTo>
                  <a:lnTo>
                    <a:pt x="4376081" y="216460"/>
                  </a:lnTo>
                  <a:lnTo>
                    <a:pt x="4400460" y="257258"/>
                  </a:lnTo>
                  <a:lnTo>
                    <a:pt x="4420703" y="300146"/>
                  </a:lnTo>
                  <a:lnTo>
                    <a:pt x="4436676" y="344803"/>
                  </a:lnTo>
                  <a:lnTo>
                    <a:pt x="4448249" y="390912"/>
                  </a:lnTo>
                  <a:lnTo>
                    <a:pt x="4455290" y="438154"/>
                  </a:lnTo>
                  <a:lnTo>
                    <a:pt x="4457666" y="486210"/>
                  </a:lnTo>
                  <a:lnTo>
                    <a:pt x="4457666" y="4581089"/>
                  </a:lnTo>
                  <a:lnTo>
                    <a:pt x="4455290" y="4629145"/>
                  </a:lnTo>
                  <a:lnTo>
                    <a:pt x="4448249" y="4676387"/>
                  </a:lnTo>
                  <a:lnTo>
                    <a:pt x="4436676" y="4722496"/>
                  </a:lnTo>
                  <a:lnTo>
                    <a:pt x="4420703" y="4767154"/>
                  </a:lnTo>
                  <a:lnTo>
                    <a:pt x="4400460" y="4810041"/>
                  </a:lnTo>
                  <a:lnTo>
                    <a:pt x="4376081" y="4850839"/>
                  </a:lnTo>
                  <a:lnTo>
                    <a:pt x="4347697" y="4889229"/>
                  </a:lnTo>
                  <a:lnTo>
                    <a:pt x="4315440" y="4924892"/>
                  </a:lnTo>
                  <a:lnTo>
                    <a:pt x="4279823" y="4957190"/>
                  </a:lnTo>
                  <a:lnTo>
                    <a:pt x="4241482" y="4985610"/>
                  </a:lnTo>
                  <a:lnTo>
                    <a:pt x="4200736" y="5010021"/>
                  </a:lnTo>
                  <a:lnTo>
                    <a:pt x="4157903" y="5030289"/>
                  </a:lnTo>
                  <a:lnTo>
                    <a:pt x="4113303" y="5046283"/>
                  </a:lnTo>
                  <a:lnTo>
                    <a:pt x="4067253" y="5057871"/>
                  </a:lnTo>
                  <a:lnTo>
                    <a:pt x="4020071" y="5064921"/>
                  </a:lnTo>
                  <a:lnTo>
                    <a:pt x="3972076" y="5067300"/>
                  </a:lnTo>
                  <a:close/>
                </a:path>
              </a:pathLst>
            </a:custGeom>
            <a:solidFill>
              <a:srgbClr val="5337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58809" y="313095"/>
              <a:ext cx="4457700" cy="5067300"/>
            </a:xfrm>
            <a:custGeom>
              <a:avLst/>
              <a:gdLst/>
              <a:ahLst/>
              <a:cxnLst/>
              <a:rect l="l" t="t" r="r" b="b"/>
              <a:pathLst>
                <a:path w="4457700" h="5067300">
                  <a:moveTo>
                    <a:pt x="3972076" y="5067300"/>
                  </a:moveTo>
                  <a:lnTo>
                    <a:pt x="485589" y="5067300"/>
                  </a:lnTo>
                  <a:lnTo>
                    <a:pt x="437595" y="5064921"/>
                  </a:lnTo>
                  <a:lnTo>
                    <a:pt x="390413" y="5057871"/>
                  </a:lnTo>
                  <a:lnTo>
                    <a:pt x="344363" y="5046283"/>
                  </a:lnTo>
                  <a:lnTo>
                    <a:pt x="299762" y="5030289"/>
                  </a:lnTo>
                  <a:lnTo>
                    <a:pt x="256930" y="5010021"/>
                  </a:lnTo>
                  <a:lnTo>
                    <a:pt x="216184" y="4985610"/>
                  </a:lnTo>
                  <a:lnTo>
                    <a:pt x="177843" y="4957190"/>
                  </a:lnTo>
                  <a:lnTo>
                    <a:pt x="142225" y="4924892"/>
                  </a:lnTo>
                  <a:lnTo>
                    <a:pt x="109968" y="4889229"/>
                  </a:lnTo>
                  <a:lnTo>
                    <a:pt x="81584" y="4850839"/>
                  </a:lnTo>
                  <a:lnTo>
                    <a:pt x="57205" y="4810041"/>
                  </a:lnTo>
                  <a:lnTo>
                    <a:pt x="36963" y="4767154"/>
                  </a:lnTo>
                  <a:lnTo>
                    <a:pt x="20989" y="4722496"/>
                  </a:lnTo>
                  <a:lnTo>
                    <a:pt x="9416" y="4676387"/>
                  </a:lnTo>
                  <a:lnTo>
                    <a:pt x="2376" y="4629145"/>
                  </a:lnTo>
                  <a:lnTo>
                    <a:pt x="0" y="4581089"/>
                  </a:lnTo>
                  <a:lnTo>
                    <a:pt x="0" y="486210"/>
                  </a:lnTo>
                  <a:lnTo>
                    <a:pt x="2376" y="438154"/>
                  </a:lnTo>
                  <a:lnTo>
                    <a:pt x="9416" y="390912"/>
                  </a:lnTo>
                  <a:lnTo>
                    <a:pt x="20989" y="344803"/>
                  </a:lnTo>
                  <a:lnTo>
                    <a:pt x="36963" y="300146"/>
                  </a:lnTo>
                  <a:lnTo>
                    <a:pt x="57205" y="257258"/>
                  </a:lnTo>
                  <a:lnTo>
                    <a:pt x="81584" y="216460"/>
                  </a:lnTo>
                  <a:lnTo>
                    <a:pt x="109968" y="178070"/>
                  </a:lnTo>
                  <a:lnTo>
                    <a:pt x="142225" y="142407"/>
                  </a:lnTo>
                  <a:lnTo>
                    <a:pt x="177843" y="110109"/>
                  </a:lnTo>
                  <a:lnTo>
                    <a:pt x="216184" y="81689"/>
                  </a:lnTo>
                  <a:lnTo>
                    <a:pt x="256930" y="57278"/>
                  </a:lnTo>
                  <a:lnTo>
                    <a:pt x="299762" y="37010"/>
                  </a:lnTo>
                  <a:lnTo>
                    <a:pt x="344363" y="21016"/>
                  </a:lnTo>
                  <a:lnTo>
                    <a:pt x="390413" y="9428"/>
                  </a:lnTo>
                  <a:lnTo>
                    <a:pt x="437595" y="2379"/>
                  </a:lnTo>
                  <a:lnTo>
                    <a:pt x="485589" y="0"/>
                  </a:lnTo>
                  <a:lnTo>
                    <a:pt x="3972076" y="0"/>
                  </a:lnTo>
                  <a:lnTo>
                    <a:pt x="4020071" y="2379"/>
                  </a:lnTo>
                  <a:lnTo>
                    <a:pt x="4067253" y="9428"/>
                  </a:lnTo>
                  <a:lnTo>
                    <a:pt x="4113303" y="21016"/>
                  </a:lnTo>
                  <a:lnTo>
                    <a:pt x="4157903" y="37010"/>
                  </a:lnTo>
                  <a:lnTo>
                    <a:pt x="4200736" y="57278"/>
                  </a:lnTo>
                  <a:lnTo>
                    <a:pt x="4241482" y="81689"/>
                  </a:lnTo>
                  <a:lnTo>
                    <a:pt x="4279823" y="110109"/>
                  </a:lnTo>
                  <a:lnTo>
                    <a:pt x="4315440" y="142407"/>
                  </a:lnTo>
                  <a:lnTo>
                    <a:pt x="4347697" y="178070"/>
                  </a:lnTo>
                  <a:lnTo>
                    <a:pt x="4376081" y="216460"/>
                  </a:lnTo>
                  <a:lnTo>
                    <a:pt x="4400460" y="257258"/>
                  </a:lnTo>
                  <a:lnTo>
                    <a:pt x="4420703" y="300146"/>
                  </a:lnTo>
                  <a:lnTo>
                    <a:pt x="4436676" y="344803"/>
                  </a:lnTo>
                  <a:lnTo>
                    <a:pt x="4448249" y="390912"/>
                  </a:lnTo>
                  <a:lnTo>
                    <a:pt x="4455290" y="438154"/>
                  </a:lnTo>
                  <a:lnTo>
                    <a:pt x="4457666" y="486210"/>
                  </a:lnTo>
                  <a:lnTo>
                    <a:pt x="4457666" y="4581089"/>
                  </a:lnTo>
                  <a:lnTo>
                    <a:pt x="4455290" y="4629145"/>
                  </a:lnTo>
                  <a:lnTo>
                    <a:pt x="4448249" y="4676387"/>
                  </a:lnTo>
                  <a:lnTo>
                    <a:pt x="4436676" y="4722496"/>
                  </a:lnTo>
                  <a:lnTo>
                    <a:pt x="4420703" y="4767154"/>
                  </a:lnTo>
                  <a:lnTo>
                    <a:pt x="4400460" y="4810041"/>
                  </a:lnTo>
                  <a:lnTo>
                    <a:pt x="4376081" y="4850839"/>
                  </a:lnTo>
                  <a:lnTo>
                    <a:pt x="4347697" y="4889229"/>
                  </a:lnTo>
                  <a:lnTo>
                    <a:pt x="4315440" y="4924892"/>
                  </a:lnTo>
                  <a:lnTo>
                    <a:pt x="4279823" y="4957190"/>
                  </a:lnTo>
                  <a:lnTo>
                    <a:pt x="4241482" y="4985610"/>
                  </a:lnTo>
                  <a:lnTo>
                    <a:pt x="4200736" y="5010021"/>
                  </a:lnTo>
                  <a:lnTo>
                    <a:pt x="4157903" y="5030289"/>
                  </a:lnTo>
                  <a:lnTo>
                    <a:pt x="4113303" y="5046283"/>
                  </a:lnTo>
                  <a:lnTo>
                    <a:pt x="4067253" y="5057871"/>
                  </a:lnTo>
                  <a:lnTo>
                    <a:pt x="4020071" y="5064921"/>
                  </a:lnTo>
                  <a:lnTo>
                    <a:pt x="3972076" y="5067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2271210" y="1043109"/>
            <a:ext cx="4610100" cy="5219700"/>
            <a:chOff x="12271210" y="1043109"/>
            <a:chExt cx="4610100" cy="5219700"/>
          </a:xfrm>
        </p:grpSpPr>
        <p:sp>
          <p:nvSpPr>
            <p:cNvPr id="10" name="object 10"/>
            <p:cNvSpPr/>
            <p:nvPr/>
          </p:nvSpPr>
          <p:spPr>
            <a:xfrm>
              <a:off x="12423610" y="1195509"/>
              <a:ext cx="4457700" cy="5067300"/>
            </a:xfrm>
            <a:custGeom>
              <a:avLst/>
              <a:gdLst/>
              <a:ahLst/>
              <a:cxnLst/>
              <a:rect l="l" t="t" r="r" b="b"/>
              <a:pathLst>
                <a:path w="4457700" h="5067300">
                  <a:moveTo>
                    <a:pt x="3972076" y="5067300"/>
                  </a:moveTo>
                  <a:lnTo>
                    <a:pt x="485589" y="5067300"/>
                  </a:lnTo>
                  <a:lnTo>
                    <a:pt x="437595" y="5064921"/>
                  </a:lnTo>
                  <a:lnTo>
                    <a:pt x="390413" y="5057871"/>
                  </a:lnTo>
                  <a:lnTo>
                    <a:pt x="344363" y="5046283"/>
                  </a:lnTo>
                  <a:lnTo>
                    <a:pt x="299762" y="5030289"/>
                  </a:lnTo>
                  <a:lnTo>
                    <a:pt x="256930" y="5010021"/>
                  </a:lnTo>
                  <a:lnTo>
                    <a:pt x="216184" y="4985610"/>
                  </a:lnTo>
                  <a:lnTo>
                    <a:pt x="177843" y="4957190"/>
                  </a:lnTo>
                  <a:lnTo>
                    <a:pt x="142225" y="4924892"/>
                  </a:lnTo>
                  <a:lnTo>
                    <a:pt x="109968" y="4889229"/>
                  </a:lnTo>
                  <a:lnTo>
                    <a:pt x="81584" y="4850839"/>
                  </a:lnTo>
                  <a:lnTo>
                    <a:pt x="57205" y="4810041"/>
                  </a:lnTo>
                  <a:lnTo>
                    <a:pt x="36963" y="4767154"/>
                  </a:lnTo>
                  <a:lnTo>
                    <a:pt x="20989" y="4722496"/>
                  </a:lnTo>
                  <a:lnTo>
                    <a:pt x="9416" y="4676387"/>
                  </a:lnTo>
                  <a:lnTo>
                    <a:pt x="2376" y="4629145"/>
                  </a:lnTo>
                  <a:lnTo>
                    <a:pt x="0" y="4581089"/>
                  </a:lnTo>
                  <a:lnTo>
                    <a:pt x="0" y="486210"/>
                  </a:lnTo>
                  <a:lnTo>
                    <a:pt x="2376" y="438154"/>
                  </a:lnTo>
                  <a:lnTo>
                    <a:pt x="9416" y="390912"/>
                  </a:lnTo>
                  <a:lnTo>
                    <a:pt x="20989" y="344803"/>
                  </a:lnTo>
                  <a:lnTo>
                    <a:pt x="36963" y="300146"/>
                  </a:lnTo>
                  <a:lnTo>
                    <a:pt x="57205" y="257258"/>
                  </a:lnTo>
                  <a:lnTo>
                    <a:pt x="81584" y="216460"/>
                  </a:lnTo>
                  <a:lnTo>
                    <a:pt x="109968" y="178070"/>
                  </a:lnTo>
                  <a:lnTo>
                    <a:pt x="142225" y="142407"/>
                  </a:lnTo>
                  <a:lnTo>
                    <a:pt x="177843" y="110109"/>
                  </a:lnTo>
                  <a:lnTo>
                    <a:pt x="216184" y="81689"/>
                  </a:lnTo>
                  <a:lnTo>
                    <a:pt x="256930" y="57278"/>
                  </a:lnTo>
                  <a:lnTo>
                    <a:pt x="299762" y="37010"/>
                  </a:lnTo>
                  <a:lnTo>
                    <a:pt x="344363" y="21016"/>
                  </a:lnTo>
                  <a:lnTo>
                    <a:pt x="390413" y="9428"/>
                  </a:lnTo>
                  <a:lnTo>
                    <a:pt x="437595" y="2379"/>
                  </a:lnTo>
                  <a:lnTo>
                    <a:pt x="485589" y="0"/>
                  </a:lnTo>
                  <a:lnTo>
                    <a:pt x="3972076" y="0"/>
                  </a:lnTo>
                  <a:lnTo>
                    <a:pt x="4020071" y="2379"/>
                  </a:lnTo>
                  <a:lnTo>
                    <a:pt x="4067253" y="9428"/>
                  </a:lnTo>
                  <a:lnTo>
                    <a:pt x="4113303" y="21016"/>
                  </a:lnTo>
                  <a:lnTo>
                    <a:pt x="4157903" y="37010"/>
                  </a:lnTo>
                  <a:lnTo>
                    <a:pt x="4200736" y="57278"/>
                  </a:lnTo>
                  <a:lnTo>
                    <a:pt x="4241482" y="81689"/>
                  </a:lnTo>
                  <a:lnTo>
                    <a:pt x="4279823" y="110109"/>
                  </a:lnTo>
                  <a:lnTo>
                    <a:pt x="4315440" y="142407"/>
                  </a:lnTo>
                  <a:lnTo>
                    <a:pt x="4347697" y="178070"/>
                  </a:lnTo>
                  <a:lnTo>
                    <a:pt x="4376081" y="216460"/>
                  </a:lnTo>
                  <a:lnTo>
                    <a:pt x="4400460" y="257258"/>
                  </a:lnTo>
                  <a:lnTo>
                    <a:pt x="4420703" y="300146"/>
                  </a:lnTo>
                  <a:lnTo>
                    <a:pt x="4436676" y="344803"/>
                  </a:lnTo>
                  <a:lnTo>
                    <a:pt x="4448249" y="390912"/>
                  </a:lnTo>
                  <a:lnTo>
                    <a:pt x="4455290" y="438154"/>
                  </a:lnTo>
                  <a:lnTo>
                    <a:pt x="4457666" y="486210"/>
                  </a:lnTo>
                  <a:lnTo>
                    <a:pt x="4457666" y="4581089"/>
                  </a:lnTo>
                  <a:lnTo>
                    <a:pt x="4455290" y="4629145"/>
                  </a:lnTo>
                  <a:lnTo>
                    <a:pt x="4448249" y="4676387"/>
                  </a:lnTo>
                  <a:lnTo>
                    <a:pt x="4436676" y="4722496"/>
                  </a:lnTo>
                  <a:lnTo>
                    <a:pt x="4420703" y="4767154"/>
                  </a:lnTo>
                  <a:lnTo>
                    <a:pt x="4400460" y="4810041"/>
                  </a:lnTo>
                  <a:lnTo>
                    <a:pt x="4376081" y="4850839"/>
                  </a:lnTo>
                  <a:lnTo>
                    <a:pt x="4347697" y="4889229"/>
                  </a:lnTo>
                  <a:lnTo>
                    <a:pt x="4315440" y="4924892"/>
                  </a:lnTo>
                  <a:lnTo>
                    <a:pt x="4279823" y="4957190"/>
                  </a:lnTo>
                  <a:lnTo>
                    <a:pt x="4241482" y="4985610"/>
                  </a:lnTo>
                  <a:lnTo>
                    <a:pt x="4200736" y="5010021"/>
                  </a:lnTo>
                  <a:lnTo>
                    <a:pt x="4157903" y="5030289"/>
                  </a:lnTo>
                  <a:lnTo>
                    <a:pt x="4113303" y="5046283"/>
                  </a:lnTo>
                  <a:lnTo>
                    <a:pt x="4067253" y="5057871"/>
                  </a:lnTo>
                  <a:lnTo>
                    <a:pt x="4020071" y="5064921"/>
                  </a:lnTo>
                  <a:lnTo>
                    <a:pt x="3972076" y="5067300"/>
                  </a:lnTo>
                  <a:close/>
                </a:path>
              </a:pathLst>
            </a:custGeom>
            <a:solidFill>
              <a:srgbClr val="5337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271210" y="1043109"/>
              <a:ext cx="4457700" cy="5067300"/>
            </a:xfrm>
            <a:custGeom>
              <a:avLst/>
              <a:gdLst/>
              <a:ahLst/>
              <a:cxnLst/>
              <a:rect l="l" t="t" r="r" b="b"/>
              <a:pathLst>
                <a:path w="4457700" h="5067300">
                  <a:moveTo>
                    <a:pt x="3972076" y="5067300"/>
                  </a:moveTo>
                  <a:lnTo>
                    <a:pt x="485589" y="5067300"/>
                  </a:lnTo>
                  <a:lnTo>
                    <a:pt x="437595" y="5064921"/>
                  </a:lnTo>
                  <a:lnTo>
                    <a:pt x="390413" y="5057871"/>
                  </a:lnTo>
                  <a:lnTo>
                    <a:pt x="344363" y="5046283"/>
                  </a:lnTo>
                  <a:lnTo>
                    <a:pt x="299762" y="5030289"/>
                  </a:lnTo>
                  <a:lnTo>
                    <a:pt x="256930" y="5010021"/>
                  </a:lnTo>
                  <a:lnTo>
                    <a:pt x="216184" y="4985610"/>
                  </a:lnTo>
                  <a:lnTo>
                    <a:pt x="177843" y="4957190"/>
                  </a:lnTo>
                  <a:lnTo>
                    <a:pt x="142225" y="4924892"/>
                  </a:lnTo>
                  <a:lnTo>
                    <a:pt x="109968" y="4889229"/>
                  </a:lnTo>
                  <a:lnTo>
                    <a:pt x="81584" y="4850839"/>
                  </a:lnTo>
                  <a:lnTo>
                    <a:pt x="57205" y="4810041"/>
                  </a:lnTo>
                  <a:lnTo>
                    <a:pt x="36963" y="4767154"/>
                  </a:lnTo>
                  <a:lnTo>
                    <a:pt x="20989" y="4722496"/>
                  </a:lnTo>
                  <a:lnTo>
                    <a:pt x="9416" y="4676387"/>
                  </a:lnTo>
                  <a:lnTo>
                    <a:pt x="2376" y="4629145"/>
                  </a:lnTo>
                  <a:lnTo>
                    <a:pt x="0" y="4581089"/>
                  </a:lnTo>
                  <a:lnTo>
                    <a:pt x="0" y="486210"/>
                  </a:lnTo>
                  <a:lnTo>
                    <a:pt x="2376" y="438154"/>
                  </a:lnTo>
                  <a:lnTo>
                    <a:pt x="9416" y="390912"/>
                  </a:lnTo>
                  <a:lnTo>
                    <a:pt x="20989" y="344803"/>
                  </a:lnTo>
                  <a:lnTo>
                    <a:pt x="36963" y="300146"/>
                  </a:lnTo>
                  <a:lnTo>
                    <a:pt x="57205" y="257258"/>
                  </a:lnTo>
                  <a:lnTo>
                    <a:pt x="81584" y="216460"/>
                  </a:lnTo>
                  <a:lnTo>
                    <a:pt x="109968" y="178070"/>
                  </a:lnTo>
                  <a:lnTo>
                    <a:pt x="142225" y="142407"/>
                  </a:lnTo>
                  <a:lnTo>
                    <a:pt x="177843" y="110109"/>
                  </a:lnTo>
                  <a:lnTo>
                    <a:pt x="216184" y="81689"/>
                  </a:lnTo>
                  <a:lnTo>
                    <a:pt x="256930" y="57278"/>
                  </a:lnTo>
                  <a:lnTo>
                    <a:pt x="299762" y="37010"/>
                  </a:lnTo>
                  <a:lnTo>
                    <a:pt x="344363" y="21016"/>
                  </a:lnTo>
                  <a:lnTo>
                    <a:pt x="390413" y="9428"/>
                  </a:lnTo>
                  <a:lnTo>
                    <a:pt x="437595" y="2379"/>
                  </a:lnTo>
                  <a:lnTo>
                    <a:pt x="485589" y="0"/>
                  </a:lnTo>
                  <a:lnTo>
                    <a:pt x="3972076" y="0"/>
                  </a:lnTo>
                  <a:lnTo>
                    <a:pt x="4020071" y="2379"/>
                  </a:lnTo>
                  <a:lnTo>
                    <a:pt x="4067253" y="9428"/>
                  </a:lnTo>
                  <a:lnTo>
                    <a:pt x="4113303" y="21016"/>
                  </a:lnTo>
                  <a:lnTo>
                    <a:pt x="4157903" y="37010"/>
                  </a:lnTo>
                  <a:lnTo>
                    <a:pt x="4200736" y="57278"/>
                  </a:lnTo>
                  <a:lnTo>
                    <a:pt x="4241482" y="81689"/>
                  </a:lnTo>
                  <a:lnTo>
                    <a:pt x="4279823" y="110109"/>
                  </a:lnTo>
                  <a:lnTo>
                    <a:pt x="4315440" y="142407"/>
                  </a:lnTo>
                  <a:lnTo>
                    <a:pt x="4347697" y="178070"/>
                  </a:lnTo>
                  <a:lnTo>
                    <a:pt x="4376081" y="216460"/>
                  </a:lnTo>
                  <a:lnTo>
                    <a:pt x="4400460" y="257258"/>
                  </a:lnTo>
                  <a:lnTo>
                    <a:pt x="4420703" y="300146"/>
                  </a:lnTo>
                  <a:lnTo>
                    <a:pt x="4436676" y="344803"/>
                  </a:lnTo>
                  <a:lnTo>
                    <a:pt x="4448249" y="390912"/>
                  </a:lnTo>
                  <a:lnTo>
                    <a:pt x="4455290" y="438154"/>
                  </a:lnTo>
                  <a:lnTo>
                    <a:pt x="4457666" y="486210"/>
                  </a:lnTo>
                  <a:lnTo>
                    <a:pt x="4457666" y="4581089"/>
                  </a:lnTo>
                  <a:lnTo>
                    <a:pt x="4455290" y="4629145"/>
                  </a:lnTo>
                  <a:lnTo>
                    <a:pt x="4448249" y="4676387"/>
                  </a:lnTo>
                  <a:lnTo>
                    <a:pt x="4436676" y="4722496"/>
                  </a:lnTo>
                  <a:lnTo>
                    <a:pt x="4420703" y="4767154"/>
                  </a:lnTo>
                  <a:lnTo>
                    <a:pt x="4400460" y="4810041"/>
                  </a:lnTo>
                  <a:lnTo>
                    <a:pt x="4376081" y="4850839"/>
                  </a:lnTo>
                  <a:lnTo>
                    <a:pt x="4347697" y="4889229"/>
                  </a:lnTo>
                  <a:lnTo>
                    <a:pt x="4315440" y="4924892"/>
                  </a:lnTo>
                  <a:lnTo>
                    <a:pt x="4279823" y="4957190"/>
                  </a:lnTo>
                  <a:lnTo>
                    <a:pt x="4241482" y="4985610"/>
                  </a:lnTo>
                  <a:lnTo>
                    <a:pt x="4200736" y="5010021"/>
                  </a:lnTo>
                  <a:lnTo>
                    <a:pt x="4157903" y="5030289"/>
                  </a:lnTo>
                  <a:lnTo>
                    <a:pt x="4113303" y="5046283"/>
                  </a:lnTo>
                  <a:lnTo>
                    <a:pt x="4067253" y="5057871"/>
                  </a:lnTo>
                  <a:lnTo>
                    <a:pt x="4020071" y="5064921"/>
                  </a:lnTo>
                  <a:lnTo>
                    <a:pt x="3972076" y="5067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473817" y="494289"/>
            <a:ext cx="2052955" cy="2159000"/>
            <a:chOff x="2473817" y="494289"/>
            <a:chExt cx="2052955" cy="2159000"/>
          </a:xfrm>
        </p:grpSpPr>
        <p:sp>
          <p:nvSpPr>
            <p:cNvPr id="13" name="object 13"/>
            <p:cNvSpPr/>
            <p:nvPr/>
          </p:nvSpPr>
          <p:spPr>
            <a:xfrm>
              <a:off x="2484009" y="494289"/>
              <a:ext cx="2032635" cy="2155190"/>
            </a:xfrm>
            <a:custGeom>
              <a:avLst/>
              <a:gdLst/>
              <a:ahLst/>
              <a:cxnLst/>
              <a:rect l="l" t="t" r="r" b="b"/>
              <a:pathLst>
                <a:path w="2032635" h="2155190">
                  <a:moveTo>
                    <a:pt x="960119" y="2154674"/>
                  </a:moveTo>
                  <a:lnTo>
                    <a:pt x="921639" y="2153661"/>
                  </a:lnTo>
                  <a:lnTo>
                    <a:pt x="883195" y="2151057"/>
                  </a:lnTo>
                  <a:lnTo>
                    <a:pt x="844844" y="2146879"/>
                  </a:lnTo>
                  <a:lnTo>
                    <a:pt x="806641" y="2141145"/>
                  </a:lnTo>
                  <a:lnTo>
                    <a:pt x="768644" y="2133871"/>
                  </a:lnTo>
                  <a:lnTo>
                    <a:pt x="730909" y="2125074"/>
                  </a:lnTo>
                  <a:lnTo>
                    <a:pt x="693492" y="2114772"/>
                  </a:lnTo>
                  <a:lnTo>
                    <a:pt x="656451" y="2102981"/>
                  </a:lnTo>
                  <a:lnTo>
                    <a:pt x="619842" y="2089720"/>
                  </a:lnTo>
                  <a:lnTo>
                    <a:pt x="583722" y="2075004"/>
                  </a:lnTo>
                  <a:lnTo>
                    <a:pt x="548147" y="2058851"/>
                  </a:lnTo>
                  <a:lnTo>
                    <a:pt x="513174" y="2041277"/>
                  </a:lnTo>
                  <a:lnTo>
                    <a:pt x="478859" y="2022301"/>
                  </a:lnTo>
                  <a:lnTo>
                    <a:pt x="445259" y="2001939"/>
                  </a:lnTo>
                  <a:lnTo>
                    <a:pt x="412430" y="1980208"/>
                  </a:lnTo>
                  <a:lnTo>
                    <a:pt x="380430" y="1957125"/>
                  </a:lnTo>
                  <a:lnTo>
                    <a:pt x="349315" y="1932707"/>
                  </a:lnTo>
                  <a:lnTo>
                    <a:pt x="319141" y="1906972"/>
                  </a:lnTo>
                  <a:lnTo>
                    <a:pt x="289965" y="1879936"/>
                  </a:lnTo>
                  <a:lnTo>
                    <a:pt x="261844" y="1851616"/>
                  </a:lnTo>
                  <a:lnTo>
                    <a:pt x="234834" y="1822030"/>
                  </a:lnTo>
                  <a:lnTo>
                    <a:pt x="208992" y="1791195"/>
                  </a:lnTo>
                  <a:lnTo>
                    <a:pt x="184374" y="1759127"/>
                  </a:lnTo>
                  <a:lnTo>
                    <a:pt x="161038" y="1725844"/>
                  </a:lnTo>
                  <a:lnTo>
                    <a:pt x="139039" y="1691363"/>
                  </a:lnTo>
                  <a:lnTo>
                    <a:pt x="118435" y="1655701"/>
                  </a:lnTo>
                  <a:lnTo>
                    <a:pt x="99281" y="1618875"/>
                  </a:lnTo>
                  <a:lnTo>
                    <a:pt x="81635" y="1580902"/>
                  </a:lnTo>
                  <a:lnTo>
                    <a:pt x="65553" y="1541799"/>
                  </a:lnTo>
                  <a:lnTo>
                    <a:pt x="51092" y="1501583"/>
                  </a:lnTo>
                  <a:lnTo>
                    <a:pt x="38308" y="1460271"/>
                  </a:lnTo>
                  <a:lnTo>
                    <a:pt x="27258" y="1417881"/>
                  </a:lnTo>
                  <a:lnTo>
                    <a:pt x="17999" y="1374429"/>
                  </a:lnTo>
                  <a:lnTo>
                    <a:pt x="10587" y="1329932"/>
                  </a:lnTo>
                  <a:lnTo>
                    <a:pt x="5079" y="1284409"/>
                  </a:lnTo>
                  <a:lnTo>
                    <a:pt x="1531" y="1237874"/>
                  </a:lnTo>
                  <a:lnTo>
                    <a:pt x="0" y="1190347"/>
                  </a:lnTo>
                  <a:lnTo>
                    <a:pt x="542" y="1141843"/>
                  </a:lnTo>
                  <a:lnTo>
                    <a:pt x="3215" y="1092380"/>
                  </a:lnTo>
                  <a:lnTo>
                    <a:pt x="8074" y="1041974"/>
                  </a:lnTo>
                  <a:lnTo>
                    <a:pt x="15177" y="990644"/>
                  </a:lnTo>
                  <a:lnTo>
                    <a:pt x="24580" y="938406"/>
                  </a:lnTo>
                  <a:lnTo>
                    <a:pt x="36340" y="885277"/>
                  </a:lnTo>
                  <a:lnTo>
                    <a:pt x="50513" y="831274"/>
                  </a:lnTo>
                  <a:lnTo>
                    <a:pt x="67156" y="776414"/>
                  </a:lnTo>
                  <a:lnTo>
                    <a:pt x="86325" y="720715"/>
                  </a:lnTo>
                  <a:lnTo>
                    <a:pt x="103381" y="677030"/>
                  </a:lnTo>
                  <a:lnTo>
                    <a:pt x="122278" y="634441"/>
                  </a:lnTo>
                  <a:lnTo>
                    <a:pt x="142958" y="592975"/>
                  </a:lnTo>
                  <a:lnTo>
                    <a:pt x="165364" y="552662"/>
                  </a:lnTo>
                  <a:lnTo>
                    <a:pt x="189439" y="513528"/>
                  </a:lnTo>
                  <a:lnTo>
                    <a:pt x="215125" y="475602"/>
                  </a:lnTo>
                  <a:lnTo>
                    <a:pt x="242366" y="438911"/>
                  </a:lnTo>
                  <a:lnTo>
                    <a:pt x="271105" y="403483"/>
                  </a:lnTo>
                  <a:lnTo>
                    <a:pt x="301284" y="369346"/>
                  </a:lnTo>
                  <a:lnTo>
                    <a:pt x="332846" y="336528"/>
                  </a:lnTo>
                  <a:lnTo>
                    <a:pt x="365735" y="305056"/>
                  </a:lnTo>
                  <a:lnTo>
                    <a:pt x="399892" y="274960"/>
                  </a:lnTo>
                  <a:lnTo>
                    <a:pt x="435262" y="246265"/>
                  </a:lnTo>
                  <a:lnTo>
                    <a:pt x="471786" y="219001"/>
                  </a:lnTo>
                  <a:lnTo>
                    <a:pt x="509409" y="193194"/>
                  </a:lnTo>
                  <a:lnTo>
                    <a:pt x="548072" y="168874"/>
                  </a:lnTo>
                  <a:lnTo>
                    <a:pt x="587718" y="146067"/>
                  </a:lnTo>
                  <a:lnTo>
                    <a:pt x="628291" y="124802"/>
                  </a:lnTo>
                  <a:lnTo>
                    <a:pt x="669733" y="105106"/>
                  </a:lnTo>
                  <a:lnTo>
                    <a:pt x="711987" y="87008"/>
                  </a:lnTo>
                  <a:lnTo>
                    <a:pt x="754996" y="70534"/>
                  </a:lnTo>
                  <a:lnTo>
                    <a:pt x="798703" y="55714"/>
                  </a:lnTo>
                  <a:lnTo>
                    <a:pt x="843052" y="42575"/>
                  </a:lnTo>
                  <a:lnTo>
                    <a:pt x="887983" y="31144"/>
                  </a:lnTo>
                  <a:lnTo>
                    <a:pt x="933442" y="21449"/>
                  </a:lnTo>
                  <a:lnTo>
                    <a:pt x="979370" y="13519"/>
                  </a:lnTo>
                  <a:lnTo>
                    <a:pt x="1025710" y="7381"/>
                  </a:lnTo>
                  <a:lnTo>
                    <a:pt x="1072406" y="3064"/>
                  </a:lnTo>
                  <a:lnTo>
                    <a:pt x="1119400" y="594"/>
                  </a:lnTo>
                  <a:lnTo>
                    <a:pt x="1166635" y="0"/>
                  </a:lnTo>
                  <a:lnTo>
                    <a:pt x="1214053" y="1309"/>
                  </a:lnTo>
                  <a:lnTo>
                    <a:pt x="1261599" y="4550"/>
                  </a:lnTo>
                  <a:lnTo>
                    <a:pt x="1309214" y="9750"/>
                  </a:lnTo>
                  <a:lnTo>
                    <a:pt x="1356842" y="16937"/>
                  </a:lnTo>
                  <a:lnTo>
                    <a:pt x="1403630" y="27068"/>
                  </a:lnTo>
                  <a:lnTo>
                    <a:pt x="1448383" y="40882"/>
                  </a:lnTo>
                  <a:lnTo>
                    <a:pt x="1491138" y="58185"/>
                  </a:lnTo>
                  <a:lnTo>
                    <a:pt x="1531934" y="78782"/>
                  </a:lnTo>
                  <a:lnTo>
                    <a:pt x="1570808" y="102476"/>
                  </a:lnTo>
                  <a:lnTo>
                    <a:pt x="1607798" y="129073"/>
                  </a:lnTo>
                  <a:lnTo>
                    <a:pt x="1642941" y="158378"/>
                  </a:lnTo>
                  <a:lnTo>
                    <a:pt x="1676277" y="190195"/>
                  </a:lnTo>
                  <a:lnTo>
                    <a:pt x="1707842" y="224329"/>
                  </a:lnTo>
                  <a:lnTo>
                    <a:pt x="1737674" y="260586"/>
                  </a:lnTo>
                  <a:lnTo>
                    <a:pt x="1765812" y="298769"/>
                  </a:lnTo>
                  <a:lnTo>
                    <a:pt x="1792292" y="338685"/>
                  </a:lnTo>
                  <a:lnTo>
                    <a:pt x="1817153" y="380136"/>
                  </a:lnTo>
                  <a:lnTo>
                    <a:pt x="1840433" y="422929"/>
                  </a:lnTo>
                  <a:lnTo>
                    <a:pt x="1862169" y="466868"/>
                  </a:lnTo>
                  <a:lnTo>
                    <a:pt x="1882400" y="511759"/>
                  </a:lnTo>
                  <a:lnTo>
                    <a:pt x="1901162" y="557404"/>
                  </a:lnTo>
                  <a:lnTo>
                    <a:pt x="1918494" y="603611"/>
                  </a:lnTo>
                  <a:lnTo>
                    <a:pt x="1934435" y="650183"/>
                  </a:lnTo>
                  <a:lnTo>
                    <a:pt x="1949020" y="696925"/>
                  </a:lnTo>
                  <a:lnTo>
                    <a:pt x="1962289" y="743642"/>
                  </a:lnTo>
                  <a:lnTo>
                    <a:pt x="1974279" y="790139"/>
                  </a:lnTo>
                  <a:lnTo>
                    <a:pt x="1985028" y="836220"/>
                  </a:lnTo>
                  <a:lnTo>
                    <a:pt x="1994574" y="881691"/>
                  </a:lnTo>
                  <a:lnTo>
                    <a:pt x="2002954" y="926356"/>
                  </a:lnTo>
                  <a:lnTo>
                    <a:pt x="2010207" y="970021"/>
                  </a:lnTo>
                  <a:lnTo>
                    <a:pt x="2016370" y="1012489"/>
                  </a:lnTo>
                  <a:lnTo>
                    <a:pt x="2021482" y="1053566"/>
                  </a:lnTo>
                  <a:lnTo>
                    <a:pt x="2025579" y="1093056"/>
                  </a:lnTo>
                  <a:lnTo>
                    <a:pt x="2030882" y="1166497"/>
                  </a:lnTo>
                  <a:lnTo>
                    <a:pt x="2032582" y="1231249"/>
                  </a:lnTo>
                  <a:lnTo>
                    <a:pt x="2031797" y="1281943"/>
                  </a:lnTo>
                  <a:lnTo>
                    <a:pt x="2029425" y="1331169"/>
                  </a:lnTo>
                  <a:lnTo>
                    <a:pt x="2025441" y="1378931"/>
                  </a:lnTo>
                  <a:lnTo>
                    <a:pt x="2019823" y="1425232"/>
                  </a:lnTo>
                  <a:lnTo>
                    <a:pt x="2012545" y="1470079"/>
                  </a:lnTo>
                  <a:lnTo>
                    <a:pt x="2003583" y="1513474"/>
                  </a:lnTo>
                  <a:lnTo>
                    <a:pt x="1992914" y="1555421"/>
                  </a:lnTo>
                  <a:lnTo>
                    <a:pt x="1980513" y="1595926"/>
                  </a:lnTo>
                  <a:lnTo>
                    <a:pt x="1966356" y="1634992"/>
                  </a:lnTo>
                  <a:lnTo>
                    <a:pt x="1950418" y="1672623"/>
                  </a:lnTo>
                  <a:lnTo>
                    <a:pt x="1932677" y="1708824"/>
                  </a:lnTo>
                  <a:lnTo>
                    <a:pt x="1913106" y="1743598"/>
                  </a:lnTo>
                  <a:lnTo>
                    <a:pt x="1891684" y="1776951"/>
                  </a:lnTo>
                  <a:lnTo>
                    <a:pt x="1868384" y="1808886"/>
                  </a:lnTo>
                  <a:lnTo>
                    <a:pt x="1843183" y="1839407"/>
                  </a:lnTo>
                  <a:lnTo>
                    <a:pt x="1816057" y="1868519"/>
                  </a:lnTo>
                  <a:lnTo>
                    <a:pt x="1786982" y="1896226"/>
                  </a:lnTo>
                  <a:lnTo>
                    <a:pt x="1755934" y="1922532"/>
                  </a:lnTo>
                  <a:lnTo>
                    <a:pt x="1722887" y="1947441"/>
                  </a:lnTo>
                  <a:lnTo>
                    <a:pt x="1687819" y="1970957"/>
                  </a:lnTo>
                  <a:lnTo>
                    <a:pt x="1650706" y="1993085"/>
                  </a:lnTo>
                  <a:lnTo>
                    <a:pt x="1611521" y="2013829"/>
                  </a:lnTo>
                  <a:lnTo>
                    <a:pt x="1570243" y="2033193"/>
                  </a:lnTo>
                  <a:lnTo>
                    <a:pt x="1526846" y="2051181"/>
                  </a:lnTo>
                  <a:lnTo>
                    <a:pt x="1481307" y="2067798"/>
                  </a:lnTo>
                  <a:lnTo>
                    <a:pt x="1433601" y="2083047"/>
                  </a:lnTo>
                  <a:lnTo>
                    <a:pt x="1383704" y="2096933"/>
                  </a:lnTo>
                  <a:lnTo>
                    <a:pt x="1331592" y="2109461"/>
                  </a:lnTo>
                  <a:lnTo>
                    <a:pt x="1277240" y="2120633"/>
                  </a:lnTo>
                  <a:lnTo>
                    <a:pt x="1220626" y="2130455"/>
                  </a:lnTo>
                  <a:lnTo>
                    <a:pt x="1161723" y="2138931"/>
                  </a:lnTo>
                  <a:lnTo>
                    <a:pt x="1100509" y="2146065"/>
                  </a:lnTo>
                  <a:lnTo>
                    <a:pt x="1036959" y="2151860"/>
                  </a:lnTo>
                  <a:lnTo>
                    <a:pt x="998578" y="2154080"/>
                  </a:lnTo>
                  <a:lnTo>
                    <a:pt x="960119" y="2154674"/>
                  </a:lnTo>
                  <a:close/>
                </a:path>
              </a:pathLst>
            </a:custGeom>
            <a:solidFill>
              <a:srgbClr val="1772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87068" y="570579"/>
              <a:ext cx="2026920" cy="2078989"/>
            </a:xfrm>
            <a:custGeom>
              <a:avLst/>
              <a:gdLst/>
              <a:ahLst/>
              <a:cxnLst/>
              <a:rect l="l" t="t" r="r" b="b"/>
              <a:pathLst>
                <a:path w="2026920" h="2078989">
                  <a:moveTo>
                    <a:pt x="401200" y="290893"/>
                  </a:moveTo>
                  <a:lnTo>
                    <a:pt x="392173" y="243081"/>
                  </a:lnTo>
                  <a:lnTo>
                    <a:pt x="391717" y="195810"/>
                  </a:lnTo>
                  <a:lnTo>
                    <a:pt x="402804" y="151646"/>
                  </a:lnTo>
                  <a:lnTo>
                    <a:pt x="428403" y="113154"/>
                  </a:lnTo>
                  <a:lnTo>
                    <a:pt x="471487" y="82900"/>
                  </a:lnTo>
                  <a:lnTo>
                    <a:pt x="481027" y="78649"/>
                  </a:lnTo>
                  <a:lnTo>
                    <a:pt x="491955" y="62121"/>
                  </a:lnTo>
                  <a:lnTo>
                    <a:pt x="523201" y="33389"/>
                  </a:lnTo>
                  <a:lnTo>
                    <a:pt x="575863" y="9402"/>
                  </a:lnTo>
                  <a:lnTo>
                    <a:pt x="649153" y="0"/>
                  </a:lnTo>
                  <a:lnTo>
                    <a:pt x="688948" y="4350"/>
                  </a:lnTo>
                  <a:lnTo>
                    <a:pt x="729759" y="15774"/>
                  </a:lnTo>
                  <a:lnTo>
                    <a:pt x="770774" y="35052"/>
                  </a:lnTo>
                  <a:lnTo>
                    <a:pt x="811179" y="62962"/>
                  </a:lnTo>
                  <a:lnTo>
                    <a:pt x="850162" y="100285"/>
                  </a:lnTo>
                  <a:lnTo>
                    <a:pt x="878483" y="136905"/>
                  </a:lnTo>
                  <a:lnTo>
                    <a:pt x="734724" y="136905"/>
                  </a:lnTo>
                  <a:lnTo>
                    <a:pt x="658208" y="172231"/>
                  </a:lnTo>
                  <a:lnTo>
                    <a:pt x="597387" y="172231"/>
                  </a:lnTo>
                  <a:lnTo>
                    <a:pt x="602482" y="204014"/>
                  </a:lnTo>
                  <a:lnTo>
                    <a:pt x="613279" y="232906"/>
                  </a:lnTo>
                  <a:lnTo>
                    <a:pt x="623996" y="253908"/>
                  </a:lnTo>
                  <a:lnTo>
                    <a:pt x="624118" y="254111"/>
                  </a:lnTo>
                  <a:lnTo>
                    <a:pt x="480875" y="254111"/>
                  </a:lnTo>
                  <a:lnTo>
                    <a:pt x="401200" y="290893"/>
                  </a:lnTo>
                  <a:close/>
                </a:path>
                <a:path w="2026920" h="2078989">
                  <a:moveTo>
                    <a:pt x="1384352" y="183560"/>
                  </a:moveTo>
                  <a:lnTo>
                    <a:pt x="1109881" y="183560"/>
                  </a:lnTo>
                  <a:lnTo>
                    <a:pt x="1357240" y="123120"/>
                  </a:lnTo>
                  <a:lnTo>
                    <a:pt x="1384352" y="183560"/>
                  </a:lnTo>
                  <a:close/>
                </a:path>
                <a:path w="2026920" h="2078989">
                  <a:moveTo>
                    <a:pt x="1419547" y="262019"/>
                  </a:moveTo>
                  <a:lnTo>
                    <a:pt x="628853" y="262019"/>
                  </a:lnTo>
                  <a:lnTo>
                    <a:pt x="790167" y="227100"/>
                  </a:lnTo>
                  <a:lnTo>
                    <a:pt x="778516" y="197327"/>
                  </a:lnTo>
                  <a:lnTo>
                    <a:pt x="765153" y="172603"/>
                  </a:lnTo>
                  <a:lnTo>
                    <a:pt x="750436" y="152579"/>
                  </a:lnTo>
                  <a:lnTo>
                    <a:pt x="734724" y="136905"/>
                  </a:lnTo>
                  <a:lnTo>
                    <a:pt x="878483" y="136905"/>
                  </a:lnTo>
                  <a:lnTo>
                    <a:pt x="886909" y="147800"/>
                  </a:lnTo>
                  <a:lnTo>
                    <a:pt x="920608" y="206287"/>
                  </a:lnTo>
                  <a:lnTo>
                    <a:pt x="1394547" y="206287"/>
                  </a:lnTo>
                  <a:lnTo>
                    <a:pt x="1419547" y="262019"/>
                  </a:lnTo>
                  <a:close/>
                </a:path>
                <a:path w="2026920" h="2078989">
                  <a:moveTo>
                    <a:pt x="1394547" y="206287"/>
                  </a:moveTo>
                  <a:lnTo>
                    <a:pt x="920608" y="206287"/>
                  </a:lnTo>
                  <a:lnTo>
                    <a:pt x="1100866" y="161528"/>
                  </a:lnTo>
                  <a:lnTo>
                    <a:pt x="1109881" y="183560"/>
                  </a:lnTo>
                  <a:lnTo>
                    <a:pt x="1384352" y="183560"/>
                  </a:lnTo>
                  <a:lnTo>
                    <a:pt x="1394547" y="206287"/>
                  </a:lnTo>
                  <a:close/>
                </a:path>
                <a:path w="2026920" h="2078989">
                  <a:moveTo>
                    <a:pt x="637190" y="181935"/>
                  </a:moveTo>
                  <a:lnTo>
                    <a:pt x="627096" y="177777"/>
                  </a:lnTo>
                  <a:lnTo>
                    <a:pt x="617047" y="174828"/>
                  </a:lnTo>
                  <a:lnTo>
                    <a:pt x="607118" y="173006"/>
                  </a:lnTo>
                  <a:lnTo>
                    <a:pt x="597387" y="172231"/>
                  </a:lnTo>
                  <a:lnTo>
                    <a:pt x="658208" y="172231"/>
                  </a:lnTo>
                  <a:lnTo>
                    <a:pt x="637190" y="181935"/>
                  </a:lnTo>
                  <a:close/>
                </a:path>
                <a:path w="2026920" h="2078989">
                  <a:moveTo>
                    <a:pt x="669165" y="2078416"/>
                  </a:moveTo>
                  <a:lnTo>
                    <a:pt x="0" y="586694"/>
                  </a:lnTo>
                  <a:lnTo>
                    <a:pt x="35160" y="446152"/>
                  </a:lnTo>
                  <a:lnTo>
                    <a:pt x="318764" y="376854"/>
                  </a:lnTo>
                  <a:lnTo>
                    <a:pt x="310631" y="357701"/>
                  </a:lnTo>
                  <a:lnTo>
                    <a:pt x="502581" y="310047"/>
                  </a:lnTo>
                  <a:lnTo>
                    <a:pt x="496866" y="296913"/>
                  </a:lnTo>
                  <a:lnTo>
                    <a:pt x="491277" y="283152"/>
                  </a:lnTo>
                  <a:lnTo>
                    <a:pt x="485913" y="268854"/>
                  </a:lnTo>
                  <a:lnTo>
                    <a:pt x="480875" y="254111"/>
                  </a:lnTo>
                  <a:lnTo>
                    <a:pt x="624118" y="254111"/>
                  </a:lnTo>
                  <a:lnTo>
                    <a:pt x="628853" y="262019"/>
                  </a:lnTo>
                  <a:lnTo>
                    <a:pt x="1419547" y="262019"/>
                  </a:lnTo>
                  <a:lnTo>
                    <a:pt x="2026389" y="1614841"/>
                  </a:lnTo>
                  <a:lnTo>
                    <a:pt x="1991245" y="1755384"/>
                  </a:lnTo>
                  <a:lnTo>
                    <a:pt x="669165" y="2078416"/>
                  </a:lnTo>
                  <a:close/>
                </a:path>
                <a:path w="2026920" h="2078989">
                  <a:moveTo>
                    <a:pt x="407368" y="312214"/>
                  </a:moveTo>
                  <a:lnTo>
                    <a:pt x="405144" y="305203"/>
                  </a:lnTo>
                  <a:lnTo>
                    <a:pt x="403081" y="298091"/>
                  </a:lnTo>
                  <a:lnTo>
                    <a:pt x="405154" y="305220"/>
                  </a:lnTo>
                  <a:lnTo>
                    <a:pt x="407368" y="3122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84906" y="1120220"/>
              <a:ext cx="724535" cy="625475"/>
            </a:xfrm>
            <a:custGeom>
              <a:avLst/>
              <a:gdLst/>
              <a:ahLst/>
              <a:cxnLst/>
              <a:rect l="l" t="t" r="r" b="b"/>
              <a:pathLst>
                <a:path w="724535" h="625475">
                  <a:moveTo>
                    <a:pt x="384279" y="274801"/>
                  </a:moveTo>
                  <a:lnTo>
                    <a:pt x="501672" y="0"/>
                  </a:lnTo>
                  <a:lnTo>
                    <a:pt x="547846" y="22667"/>
                  </a:lnTo>
                  <a:lnTo>
                    <a:pt x="590410" y="50608"/>
                  </a:lnTo>
                  <a:lnTo>
                    <a:pt x="628652" y="83326"/>
                  </a:lnTo>
                  <a:lnTo>
                    <a:pt x="661859" y="120323"/>
                  </a:lnTo>
                  <a:lnTo>
                    <a:pt x="689317" y="161104"/>
                  </a:lnTo>
                  <a:lnTo>
                    <a:pt x="710315" y="205169"/>
                  </a:lnTo>
                  <a:lnTo>
                    <a:pt x="724140" y="252024"/>
                  </a:lnTo>
                  <a:lnTo>
                    <a:pt x="384279" y="274801"/>
                  </a:lnTo>
                  <a:close/>
                </a:path>
                <a:path w="724535" h="625475">
                  <a:moveTo>
                    <a:pt x="358138" y="625475"/>
                  </a:moveTo>
                  <a:lnTo>
                    <a:pt x="308202" y="619071"/>
                  </a:lnTo>
                  <a:lnTo>
                    <a:pt x="259867" y="606643"/>
                  </a:lnTo>
                  <a:lnTo>
                    <a:pt x="213757" y="588629"/>
                  </a:lnTo>
                  <a:lnTo>
                    <a:pt x="170497" y="565467"/>
                  </a:lnTo>
                  <a:lnTo>
                    <a:pt x="130709" y="537594"/>
                  </a:lnTo>
                  <a:lnTo>
                    <a:pt x="95018" y="505446"/>
                  </a:lnTo>
                  <a:lnTo>
                    <a:pt x="64048" y="469462"/>
                  </a:lnTo>
                  <a:lnTo>
                    <a:pt x="38422" y="430078"/>
                  </a:lnTo>
                  <a:lnTo>
                    <a:pt x="18765" y="387733"/>
                  </a:lnTo>
                  <a:lnTo>
                    <a:pt x="5699" y="342862"/>
                  </a:lnTo>
                  <a:lnTo>
                    <a:pt x="0" y="297493"/>
                  </a:lnTo>
                  <a:lnTo>
                    <a:pt x="1748" y="253710"/>
                  </a:lnTo>
                  <a:lnTo>
                    <a:pt x="10516" y="212019"/>
                  </a:lnTo>
                  <a:lnTo>
                    <a:pt x="25877" y="172928"/>
                  </a:lnTo>
                  <a:lnTo>
                    <a:pt x="47403" y="136945"/>
                  </a:lnTo>
                  <a:lnTo>
                    <a:pt x="74666" y="104577"/>
                  </a:lnTo>
                  <a:lnTo>
                    <a:pt x="107238" y="76332"/>
                  </a:lnTo>
                  <a:lnTo>
                    <a:pt x="144692" y="52717"/>
                  </a:lnTo>
                  <a:lnTo>
                    <a:pt x="186600" y="34241"/>
                  </a:lnTo>
                  <a:lnTo>
                    <a:pt x="232535" y="21410"/>
                  </a:lnTo>
                  <a:lnTo>
                    <a:pt x="282068" y="14733"/>
                  </a:lnTo>
                  <a:lnTo>
                    <a:pt x="344433" y="314649"/>
                  </a:lnTo>
                  <a:lnTo>
                    <a:pt x="77968" y="314649"/>
                  </a:lnTo>
                  <a:lnTo>
                    <a:pt x="63989" y="317545"/>
                  </a:lnTo>
                  <a:lnTo>
                    <a:pt x="59482" y="324386"/>
                  </a:lnTo>
                  <a:lnTo>
                    <a:pt x="60939" y="331380"/>
                  </a:lnTo>
                  <a:lnTo>
                    <a:pt x="76221" y="379470"/>
                  </a:lnTo>
                  <a:lnTo>
                    <a:pt x="101132" y="424683"/>
                  </a:lnTo>
                  <a:lnTo>
                    <a:pt x="134965" y="465971"/>
                  </a:lnTo>
                  <a:lnTo>
                    <a:pt x="177011" y="502287"/>
                  </a:lnTo>
                  <a:lnTo>
                    <a:pt x="181975" y="504759"/>
                  </a:lnTo>
                  <a:lnTo>
                    <a:pt x="641447" y="504759"/>
                  </a:lnTo>
                  <a:lnTo>
                    <a:pt x="627594" y="522795"/>
                  </a:lnTo>
                  <a:lnTo>
                    <a:pt x="268631" y="522795"/>
                  </a:lnTo>
                  <a:lnTo>
                    <a:pt x="261243" y="526300"/>
                  </a:lnTo>
                  <a:lnTo>
                    <a:pt x="256448" y="539763"/>
                  </a:lnTo>
                  <a:lnTo>
                    <a:pt x="259955" y="547164"/>
                  </a:lnTo>
                  <a:lnTo>
                    <a:pt x="324383" y="564782"/>
                  </a:lnTo>
                  <a:lnTo>
                    <a:pt x="383228" y="569890"/>
                  </a:lnTo>
                  <a:lnTo>
                    <a:pt x="573698" y="569890"/>
                  </a:lnTo>
                  <a:lnTo>
                    <a:pt x="552429" y="584122"/>
                  </a:lnTo>
                  <a:lnTo>
                    <a:pt x="508974" y="604266"/>
                  </a:lnTo>
                  <a:lnTo>
                    <a:pt x="461017" y="618229"/>
                  </a:lnTo>
                  <a:lnTo>
                    <a:pt x="409052" y="625420"/>
                  </a:lnTo>
                  <a:lnTo>
                    <a:pt x="358138" y="625475"/>
                  </a:lnTo>
                  <a:close/>
                </a:path>
                <a:path w="724535" h="625475">
                  <a:moveTo>
                    <a:pt x="641447" y="504759"/>
                  </a:moveTo>
                  <a:lnTo>
                    <a:pt x="188601" y="504759"/>
                  </a:lnTo>
                  <a:lnTo>
                    <a:pt x="192549" y="502930"/>
                  </a:lnTo>
                  <a:lnTo>
                    <a:pt x="199293" y="493684"/>
                  </a:lnTo>
                  <a:lnTo>
                    <a:pt x="198022" y="485606"/>
                  </a:lnTo>
                  <a:lnTo>
                    <a:pt x="192244" y="481389"/>
                  </a:lnTo>
                  <a:lnTo>
                    <a:pt x="153785" y="448232"/>
                  </a:lnTo>
                  <a:lnTo>
                    <a:pt x="122870" y="410667"/>
                  </a:lnTo>
                  <a:lnTo>
                    <a:pt x="100149" y="369644"/>
                  </a:lnTo>
                  <a:lnTo>
                    <a:pt x="86271" y="326114"/>
                  </a:lnTo>
                  <a:lnTo>
                    <a:pt x="84814" y="319136"/>
                  </a:lnTo>
                  <a:lnTo>
                    <a:pt x="77968" y="314649"/>
                  </a:lnTo>
                  <a:lnTo>
                    <a:pt x="344433" y="314649"/>
                  </a:lnTo>
                  <a:lnTo>
                    <a:pt x="345560" y="320068"/>
                  </a:lnTo>
                  <a:lnTo>
                    <a:pt x="671374" y="453548"/>
                  </a:lnTo>
                  <a:lnTo>
                    <a:pt x="650856" y="492509"/>
                  </a:lnTo>
                  <a:lnTo>
                    <a:pt x="641447" y="504759"/>
                  </a:lnTo>
                  <a:close/>
                </a:path>
                <a:path w="724535" h="625475">
                  <a:moveTo>
                    <a:pt x="573698" y="569890"/>
                  </a:moveTo>
                  <a:lnTo>
                    <a:pt x="390362" y="569890"/>
                  </a:lnTo>
                  <a:lnTo>
                    <a:pt x="396157" y="564099"/>
                  </a:lnTo>
                  <a:lnTo>
                    <a:pt x="396157" y="549823"/>
                  </a:lnTo>
                  <a:lnTo>
                    <a:pt x="390362" y="544031"/>
                  </a:lnTo>
                  <a:lnTo>
                    <a:pt x="383228" y="544031"/>
                  </a:lnTo>
                  <a:lnTo>
                    <a:pt x="355929" y="542844"/>
                  </a:lnTo>
                  <a:lnTo>
                    <a:pt x="328791" y="539296"/>
                  </a:lnTo>
                  <a:lnTo>
                    <a:pt x="301904" y="533407"/>
                  </a:lnTo>
                  <a:lnTo>
                    <a:pt x="275358" y="525199"/>
                  </a:lnTo>
                  <a:lnTo>
                    <a:pt x="268631" y="522795"/>
                  </a:lnTo>
                  <a:lnTo>
                    <a:pt x="627594" y="522795"/>
                  </a:lnTo>
                  <a:lnTo>
                    <a:pt x="623863" y="527652"/>
                  </a:lnTo>
                  <a:lnTo>
                    <a:pt x="590835" y="558424"/>
                  </a:lnTo>
                  <a:lnTo>
                    <a:pt x="573698" y="569890"/>
                  </a:lnTo>
                  <a:close/>
                </a:path>
              </a:pathLst>
            </a:custGeom>
            <a:solidFill>
              <a:srgbClr val="D96F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83326" y="1052846"/>
              <a:ext cx="431800" cy="502920"/>
            </a:xfrm>
            <a:custGeom>
              <a:avLst/>
              <a:gdLst/>
              <a:ahLst/>
              <a:cxnLst/>
              <a:rect l="l" t="t" r="r" b="b"/>
              <a:pathLst>
                <a:path w="431800" h="502919">
                  <a:moveTo>
                    <a:pt x="412028" y="502801"/>
                  </a:moveTo>
                  <a:lnTo>
                    <a:pt x="86214" y="369338"/>
                  </a:lnTo>
                  <a:lnTo>
                    <a:pt x="426075" y="346544"/>
                  </a:lnTo>
                  <a:lnTo>
                    <a:pt x="431565" y="387912"/>
                  </a:lnTo>
                  <a:lnTo>
                    <a:pt x="430826" y="427994"/>
                  </a:lnTo>
                  <a:lnTo>
                    <a:pt x="424200" y="466414"/>
                  </a:lnTo>
                  <a:lnTo>
                    <a:pt x="412028" y="502801"/>
                  </a:lnTo>
                  <a:close/>
                </a:path>
                <a:path w="431800" h="502919">
                  <a:moveTo>
                    <a:pt x="63492" y="305629"/>
                  </a:moveTo>
                  <a:lnTo>
                    <a:pt x="0" y="277"/>
                  </a:lnTo>
                  <a:lnTo>
                    <a:pt x="46890" y="0"/>
                  </a:lnTo>
                  <a:lnTo>
                    <a:pt x="92992" y="5233"/>
                  </a:lnTo>
                  <a:lnTo>
                    <a:pt x="137824" y="15626"/>
                  </a:lnTo>
                  <a:lnTo>
                    <a:pt x="180902" y="30828"/>
                  </a:lnTo>
                  <a:lnTo>
                    <a:pt x="63492" y="305629"/>
                  </a:lnTo>
                  <a:close/>
                </a:path>
              </a:pathLst>
            </a:custGeom>
            <a:solidFill>
              <a:srgbClr val="418F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73817" y="557774"/>
              <a:ext cx="2052955" cy="2095500"/>
            </a:xfrm>
            <a:custGeom>
              <a:avLst/>
              <a:gdLst/>
              <a:ahLst/>
              <a:cxnLst/>
              <a:rect l="l" t="t" r="r" b="b"/>
              <a:pathLst>
                <a:path w="2052954" h="2095500">
                  <a:moveTo>
                    <a:pt x="685381" y="2095499"/>
                  </a:moveTo>
                  <a:lnTo>
                    <a:pt x="670758" y="2095499"/>
                  </a:lnTo>
                  <a:lnTo>
                    <a:pt x="271" y="596899"/>
                  </a:lnTo>
                  <a:lnTo>
                    <a:pt x="0" y="596899"/>
                  </a:lnTo>
                  <a:lnTo>
                    <a:pt x="36075" y="444499"/>
                  </a:lnTo>
                  <a:lnTo>
                    <a:pt x="45259" y="444499"/>
                  </a:lnTo>
                  <a:lnTo>
                    <a:pt x="314155" y="368299"/>
                  </a:lnTo>
                  <a:lnTo>
                    <a:pt x="310495" y="368299"/>
                  </a:lnTo>
                  <a:lnTo>
                    <a:pt x="310614" y="355599"/>
                  </a:lnTo>
                  <a:lnTo>
                    <a:pt x="320764" y="355599"/>
                  </a:lnTo>
                  <a:lnTo>
                    <a:pt x="410401" y="330199"/>
                  </a:lnTo>
                  <a:lnTo>
                    <a:pt x="401766" y="304799"/>
                  </a:lnTo>
                  <a:lnTo>
                    <a:pt x="395674" y="266699"/>
                  </a:lnTo>
                  <a:lnTo>
                    <a:pt x="392108" y="241299"/>
                  </a:lnTo>
                  <a:lnTo>
                    <a:pt x="391051" y="215899"/>
                  </a:lnTo>
                  <a:lnTo>
                    <a:pt x="396869" y="177799"/>
                  </a:lnTo>
                  <a:lnTo>
                    <a:pt x="413526" y="139699"/>
                  </a:lnTo>
                  <a:lnTo>
                    <a:pt x="440969" y="101599"/>
                  </a:lnTo>
                  <a:lnTo>
                    <a:pt x="479146" y="76199"/>
                  </a:lnTo>
                  <a:lnTo>
                    <a:pt x="485297" y="76199"/>
                  </a:lnTo>
                  <a:lnTo>
                    <a:pt x="497731" y="63499"/>
                  </a:lnTo>
                  <a:lnTo>
                    <a:pt x="512941" y="38099"/>
                  </a:lnTo>
                  <a:lnTo>
                    <a:pt x="530917" y="25399"/>
                  </a:lnTo>
                  <a:lnTo>
                    <a:pt x="551653" y="12699"/>
                  </a:lnTo>
                  <a:lnTo>
                    <a:pt x="597010" y="0"/>
                  </a:lnTo>
                  <a:lnTo>
                    <a:pt x="694620" y="0"/>
                  </a:lnTo>
                  <a:lnTo>
                    <a:pt x="743637" y="12699"/>
                  </a:lnTo>
                  <a:lnTo>
                    <a:pt x="747500" y="12699"/>
                  </a:lnTo>
                  <a:lnTo>
                    <a:pt x="785430" y="25399"/>
                  </a:lnTo>
                  <a:lnTo>
                    <a:pt x="595875" y="25399"/>
                  </a:lnTo>
                  <a:lnTo>
                    <a:pt x="562836" y="38099"/>
                  </a:lnTo>
                  <a:lnTo>
                    <a:pt x="525001" y="63499"/>
                  </a:lnTo>
                  <a:lnTo>
                    <a:pt x="501640" y="101599"/>
                  </a:lnTo>
                  <a:lnTo>
                    <a:pt x="497970" y="114299"/>
                  </a:lnTo>
                  <a:lnTo>
                    <a:pt x="469522" y="114299"/>
                  </a:lnTo>
                  <a:lnTo>
                    <a:pt x="435657" y="152399"/>
                  </a:lnTo>
                  <a:lnTo>
                    <a:pt x="419348" y="190499"/>
                  </a:lnTo>
                  <a:lnTo>
                    <a:pt x="417299" y="241299"/>
                  </a:lnTo>
                  <a:lnTo>
                    <a:pt x="426211" y="292099"/>
                  </a:lnTo>
                  <a:lnTo>
                    <a:pt x="428316" y="304799"/>
                  </a:lnTo>
                  <a:lnTo>
                    <a:pt x="430583" y="304799"/>
                  </a:lnTo>
                  <a:lnTo>
                    <a:pt x="433002" y="317499"/>
                  </a:lnTo>
                  <a:lnTo>
                    <a:pt x="529150" y="317499"/>
                  </a:lnTo>
                  <a:lnTo>
                    <a:pt x="525795" y="330199"/>
                  </a:lnTo>
                  <a:lnTo>
                    <a:pt x="518950" y="330199"/>
                  </a:lnTo>
                  <a:lnTo>
                    <a:pt x="341724" y="368299"/>
                  </a:lnTo>
                  <a:lnTo>
                    <a:pt x="352564" y="393699"/>
                  </a:lnTo>
                  <a:lnTo>
                    <a:pt x="324407" y="393699"/>
                  </a:lnTo>
                  <a:lnTo>
                    <a:pt x="66575" y="457199"/>
                  </a:lnTo>
                  <a:lnTo>
                    <a:pt x="83603" y="495299"/>
                  </a:lnTo>
                  <a:lnTo>
                    <a:pt x="51901" y="495299"/>
                  </a:lnTo>
                  <a:lnTo>
                    <a:pt x="26891" y="596899"/>
                  </a:lnTo>
                  <a:lnTo>
                    <a:pt x="678925" y="2044699"/>
                  </a:lnTo>
                  <a:lnTo>
                    <a:pt x="706396" y="2044699"/>
                  </a:lnTo>
                  <a:lnTo>
                    <a:pt x="700157" y="2070099"/>
                  </a:lnTo>
                  <a:lnTo>
                    <a:pt x="791528" y="2070099"/>
                  </a:lnTo>
                  <a:lnTo>
                    <a:pt x="685381" y="2095499"/>
                  </a:lnTo>
                  <a:close/>
                </a:path>
                <a:path w="2052954" h="2095500">
                  <a:moveTo>
                    <a:pt x="931080" y="228599"/>
                  </a:moveTo>
                  <a:lnTo>
                    <a:pt x="924963" y="228599"/>
                  </a:lnTo>
                  <a:lnTo>
                    <a:pt x="922269" y="215899"/>
                  </a:lnTo>
                  <a:lnTo>
                    <a:pt x="891540" y="165099"/>
                  </a:lnTo>
                  <a:lnTo>
                    <a:pt x="857849" y="114299"/>
                  </a:lnTo>
                  <a:lnTo>
                    <a:pt x="821871" y="88899"/>
                  </a:lnTo>
                  <a:lnTo>
                    <a:pt x="784283" y="50799"/>
                  </a:lnTo>
                  <a:lnTo>
                    <a:pt x="706983" y="25399"/>
                  </a:lnTo>
                  <a:lnTo>
                    <a:pt x="785430" y="25399"/>
                  </a:lnTo>
                  <a:lnTo>
                    <a:pt x="821318" y="50799"/>
                  </a:lnTo>
                  <a:lnTo>
                    <a:pt x="854979" y="76199"/>
                  </a:lnTo>
                  <a:lnTo>
                    <a:pt x="886226" y="114299"/>
                  </a:lnTo>
                  <a:lnTo>
                    <a:pt x="914875" y="152399"/>
                  </a:lnTo>
                  <a:lnTo>
                    <a:pt x="940738" y="203199"/>
                  </a:lnTo>
                  <a:lnTo>
                    <a:pt x="1018727" y="203199"/>
                  </a:lnTo>
                  <a:lnTo>
                    <a:pt x="931080" y="228599"/>
                  </a:lnTo>
                  <a:close/>
                </a:path>
                <a:path w="2052954" h="2095500">
                  <a:moveTo>
                    <a:pt x="816466" y="241299"/>
                  </a:moveTo>
                  <a:lnTo>
                    <a:pt x="719864" y="241299"/>
                  </a:lnTo>
                  <a:lnTo>
                    <a:pt x="786287" y="228599"/>
                  </a:lnTo>
                  <a:lnTo>
                    <a:pt x="774405" y="203199"/>
                  </a:lnTo>
                  <a:lnTo>
                    <a:pt x="761524" y="177799"/>
                  </a:lnTo>
                  <a:lnTo>
                    <a:pt x="734843" y="152399"/>
                  </a:lnTo>
                  <a:lnTo>
                    <a:pt x="727506" y="139699"/>
                  </a:lnTo>
                  <a:lnTo>
                    <a:pt x="705689" y="139699"/>
                  </a:lnTo>
                  <a:lnTo>
                    <a:pt x="697247" y="126999"/>
                  </a:lnTo>
                  <a:lnTo>
                    <a:pt x="623774" y="126999"/>
                  </a:lnTo>
                  <a:lnTo>
                    <a:pt x="636512" y="114299"/>
                  </a:lnTo>
                  <a:lnTo>
                    <a:pt x="657395" y="101599"/>
                  </a:lnTo>
                  <a:lnTo>
                    <a:pt x="701981" y="101599"/>
                  </a:lnTo>
                  <a:lnTo>
                    <a:pt x="724151" y="114299"/>
                  </a:lnTo>
                  <a:lnTo>
                    <a:pt x="746962" y="126999"/>
                  </a:lnTo>
                  <a:lnTo>
                    <a:pt x="771388" y="152399"/>
                  </a:lnTo>
                  <a:lnTo>
                    <a:pt x="795083" y="177799"/>
                  </a:lnTo>
                  <a:lnTo>
                    <a:pt x="815703" y="228599"/>
                  </a:lnTo>
                  <a:lnTo>
                    <a:pt x="816838" y="228599"/>
                  </a:lnTo>
                  <a:lnTo>
                    <a:pt x="816466" y="241299"/>
                  </a:lnTo>
                  <a:close/>
                </a:path>
                <a:path w="2052954" h="2095500">
                  <a:moveTo>
                    <a:pt x="527642" y="317499"/>
                  </a:moveTo>
                  <a:lnTo>
                    <a:pt x="435564" y="317499"/>
                  </a:lnTo>
                  <a:lnTo>
                    <a:pt x="497870" y="304799"/>
                  </a:lnTo>
                  <a:lnTo>
                    <a:pt x="493526" y="292099"/>
                  </a:lnTo>
                  <a:lnTo>
                    <a:pt x="489485" y="292099"/>
                  </a:lnTo>
                  <a:lnTo>
                    <a:pt x="485739" y="279399"/>
                  </a:lnTo>
                  <a:lnTo>
                    <a:pt x="482281" y="266699"/>
                  </a:lnTo>
                  <a:lnTo>
                    <a:pt x="470470" y="228599"/>
                  </a:lnTo>
                  <a:lnTo>
                    <a:pt x="464426" y="177799"/>
                  </a:lnTo>
                  <a:lnTo>
                    <a:pt x="464119" y="152399"/>
                  </a:lnTo>
                  <a:lnTo>
                    <a:pt x="469522" y="114299"/>
                  </a:lnTo>
                  <a:lnTo>
                    <a:pt x="497970" y="114299"/>
                  </a:lnTo>
                  <a:lnTo>
                    <a:pt x="490630" y="139699"/>
                  </a:lnTo>
                  <a:lnTo>
                    <a:pt x="489848" y="177799"/>
                  </a:lnTo>
                  <a:lnTo>
                    <a:pt x="497171" y="228599"/>
                  </a:lnTo>
                  <a:lnTo>
                    <a:pt x="510477" y="266699"/>
                  </a:lnTo>
                  <a:lnTo>
                    <a:pt x="527642" y="317499"/>
                  </a:lnTo>
                  <a:close/>
                </a:path>
                <a:path w="2052954" h="2095500">
                  <a:moveTo>
                    <a:pt x="555451" y="533399"/>
                  </a:moveTo>
                  <a:lnTo>
                    <a:pt x="412181" y="533399"/>
                  </a:lnTo>
                  <a:lnTo>
                    <a:pt x="1176135" y="355599"/>
                  </a:lnTo>
                  <a:lnTo>
                    <a:pt x="1106373" y="177799"/>
                  </a:lnTo>
                  <a:lnTo>
                    <a:pt x="1130892" y="177799"/>
                  </a:lnTo>
                  <a:lnTo>
                    <a:pt x="1373474" y="114299"/>
                  </a:lnTo>
                  <a:lnTo>
                    <a:pt x="1379743" y="114299"/>
                  </a:lnTo>
                  <a:lnTo>
                    <a:pt x="1391129" y="139699"/>
                  </a:lnTo>
                  <a:lnTo>
                    <a:pt x="1363103" y="139699"/>
                  </a:lnTo>
                  <a:lnTo>
                    <a:pt x="1140805" y="203199"/>
                  </a:lnTo>
                  <a:lnTo>
                    <a:pt x="1181337" y="292099"/>
                  </a:lnTo>
                  <a:lnTo>
                    <a:pt x="1301103" y="292099"/>
                  </a:lnTo>
                  <a:lnTo>
                    <a:pt x="1191250" y="317499"/>
                  </a:lnTo>
                  <a:lnTo>
                    <a:pt x="1205771" y="355599"/>
                  </a:lnTo>
                  <a:lnTo>
                    <a:pt x="1207195" y="355599"/>
                  </a:lnTo>
                  <a:lnTo>
                    <a:pt x="1207025" y="368299"/>
                  </a:lnTo>
                  <a:lnTo>
                    <a:pt x="1200518" y="368299"/>
                  </a:lnTo>
                  <a:lnTo>
                    <a:pt x="555451" y="533399"/>
                  </a:lnTo>
                  <a:close/>
                </a:path>
                <a:path w="2052954" h="2095500">
                  <a:moveTo>
                    <a:pt x="643934" y="279399"/>
                  </a:moveTo>
                  <a:lnTo>
                    <a:pt x="631259" y="279399"/>
                  </a:lnTo>
                  <a:lnTo>
                    <a:pt x="623707" y="266699"/>
                  </a:lnTo>
                  <a:lnTo>
                    <a:pt x="609932" y="228599"/>
                  </a:lnTo>
                  <a:lnTo>
                    <a:pt x="599141" y="190499"/>
                  </a:lnTo>
                  <a:lnTo>
                    <a:pt x="600539" y="152399"/>
                  </a:lnTo>
                  <a:lnTo>
                    <a:pt x="605757" y="139699"/>
                  </a:lnTo>
                  <a:lnTo>
                    <a:pt x="613512" y="126999"/>
                  </a:lnTo>
                  <a:lnTo>
                    <a:pt x="663495" y="126999"/>
                  </a:lnTo>
                  <a:lnTo>
                    <a:pt x="655432" y="139699"/>
                  </a:lnTo>
                  <a:lnTo>
                    <a:pt x="639711" y="139699"/>
                  </a:lnTo>
                  <a:lnTo>
                    <a:pt x="633371" y="152399"/>
                  </a:lnTo>
                  <a:lnTo>
                    <a:pt x="628635" y="152399"/>
                  </a:lnTo>
                  <a:lnTo>
                    <a:pt x="625464" y="165099"/>
                  </a:lnTo>
                  <a:lnTo>
                    <a:pt x="638215" y="165099"/>
                  </a:lnTo>
                  <a:lnTo>
                    <a:pt x="644972" y="177799"/>
                  </a:lnTo>
                  <a:lnTo>
                    <a:pt x="665217" y="177799"/>
                  </a:lnTo>
                  <a:lnTo>
                    <a:pt x="678731" y="190499"/>
                  </a:lnTo>
                  <a:lnTo>
                    <a:pt x="625058" y="190499"/>
                  </a:lnTo>
                  <a:lnTo>
                    <a:pt x="629249" y="215899"/>
                  </a:lnTo>
                  <a:lnTo>
                    <a:pt x="635180" y="228599"/>
                  </a:lnTo>
                  <a:lnTo>
                    <a:pt x="641883" y="241299"/>
                  </a:lnTo>
                  <a:lnTo>
                    <a:pt x="648391" y="253999"/>
                  </a:lnTo>
                  <a:lnTo>
                    <a:pt x="754470" y="253999"/>
                  </a:lnTo>
                  <a:lnTo>
                    <a:pt x="643934" y="279399"/>
                  </a:lnTo>
                  <a:close/>
                </a:path>
                <a:path w="2052954" h="2095500">
                  <a:moveTo>
                    <a:pt x="831727" y="1930399"/>
                  </a:moveTo>
                  <a:lnTo>
                    <a:pt x="724964" y="1930399"/>
                  </a:lnTo>
                  <a:lnTo>
                    <a:pt x="2021492" y="1612899"/>
                  </a:lnTo>
                  <a:lnTo>
                    <a:pt x="1363103" y="139699"/>
                  </a:lnTo>
                  <a:lnTo>
                    <a:pt x="1391129" y="139699"/>
                  </a:lnTo>
                  <a:lnTo>
                    <a:pt x="2051535" y="1612899"/>
                  </a:lnTo>
                  <a:lnTo>
                    <a:pt x="2052179" y="1612899"/>
                  </a:lnTo>
                  <a:lnTo>
                    <a:pt x="2052467" y="1625599"/>
                  </a:lnTo>
                  <a:lnTo>
                    <a:pt x="2052247" y="1625599"/>
                  </a:lnTo>
                  <a:lnTo>
                    <a:pt x="2048941" y="1638299"/>
                  </a:lnTo>
                  <a:lnTo>
                    <a:pt x="2021898" y="1638299"/>
                  </a:lnTo>
                  <a:lnTo>
                    <a:pt x="831727" y="1930399"/>
                  </a:lnTo>
                  <a:close/>
                </a:path>
                <a:path w="2052954" h="2095500">
                  <a:moveTo>
                    <a:pt x="1018727" y="203199"/>
                  </a:moveTo>
                  <a:lnTo>
                    <a:pt x="940738" y="203199"/>
                  </a:lnTo>
                  <a:lnTo>
                    <a:pt x="1117235" y="152399"/>
                  </a:lnTo>
                  <a:lnTo>
                    <a:pt x="1123657" y="152399"/>
                  </a:lnTo>
                  <a:lnTo>
                    <a:pt x="1130892" y="177799"/>
                  </a:lnTo>
                  <a:lnTo>
                    <a:pt x="1106373" y="177799"/>
                  </a:lnTo>
                  <a:lnTo>
                    <a:pt x="1018727" y="203199"/>
                  </a:lnTo>
                  <a:close/>
                </a:path>
                <a:path w="2052954" h="2095500">
                  <a:moveTo>
                    <a:pt x="754470" y="253999"/>
                  </a:moveTo>
                  <a:lnTo>
                    <a:pt x="648391" y="253999"/>
                  </a:lnTo>
                  <a:lnTo>
                    <a:pt x="692972" y="241299"/>
                  </a:lnTo>
                  <a:lnTo>
                    <a:pt x="666445" y="215899"/>
                  </a:lnTo>
                  <a:lnTo>
                    <a:pt x="653517" y="203199"/>
                  </a:lnTo>
                  <a:lnTo>
                    <a:pt x="641494" y="203199"/>
                  </a:lnTo>
                  <a:lnTo>
                    <a:pt x="636106" y="190499"/>
                  </a:lnTo>
                  <a:lnTo>
                    <a:pt x="678731" y="190499"/>
                  </a:lnTo>
                  <a:lnTo>
                    <a:pt x="706483" y="215899"/>
                  </a:lnTo>
                  <a:lnTo>
                    <a:pt x="719864" y="241299"/>
                  </a:lnTo>
                  <a:lnTo>
                    <a:pt x="809738" y="241299"/>
                  </a:lnTo>
                  <a:lnTo>
                    <a:pt x="754470" y="253999"/>
                  </a:lnTo>
                  <a:close/>
                </a:path>
                <a:path w="2052954" h="2095500">
                  <a:moveTo>
                    <a:pt x="935265" y="1752599"/>
                  </a:moveTo>
                  <a:lnTo>
                    <a:pt x="786948" y="1752599"/>
                  </a:lnTo>
                  <a:lnTo>
                    <a:pt x="1832761" y="1498599"/>
                  </a:lnTo>
                  <a:lnTo>
                    <a:pt x="1301103" y="292099"/>
                  </a:lnTo>
                  <a:lnTo>
                    <a:pt x="1181337" y="292099"/>
                  </a:lnTo>
                  <a:lnTo>
                    <a:pt x="1311591" y="266699"/>
                  </a:lnTo>
                  <a:lnTo>
                    <a:pt x="1317895" y="266699"/>
                  </a:lnTo>
                  <a:lnTo>
                    <a:pt x="1864194" y="1511299"/>
                  </a:lnTo>
                  <a:lnTo>
                    <a:pt x="1860720" y="1523999"/>
                  </a:lnTo>
                  <a:lnTo>
                    <a:pt x="1857602" y="1523999"/>
                  </a:lnTo>
                  <a:lnTo>
                    <a:pt x="935265" y="1752599"/>
                  </a:lnTo>
                  <a:close/>
                </a:path>
                <a:path w="2052954" h="2095500">
                  <a:moveTo>
                    <a:pt x="781542" y="1790699"/>
                  </a:moveTo>
                  <a:lnTo>
                    <a:pt x="774460" y="1790699"/>
                  </a:lnTo>
                  <a:lnTo>
                    <a:pt x="769749" y="1777999"/>
                  </a:lnTo>
                  <a:lnTo>
                    <a:pt x="223874" y="546099"/>
                  </a:lnTo>
                  <a:lnTo>
                    <a:pt x="223958" y="533399"/>
                  </a:lnTo>
                  <a:lnTo>
                    <a:pt x="230465" y="533399"/>
                  </a:lnTo>
                  <a:lnTo>
                    <a:pt x="366328" y="495299"/>
                  </a:lnTo>
                  <a:lnTo>
                    <a:pt x="324407" y="393699"/>
                  </a:lnTo>
                  <a:lnTo>
                    <a:pt x="352564" y="393699"/>
                  </a:lnTo>
                  <a:lnTo>
                    <a:pt x="406761" y="520699"/>
                  </a:lnTo>
                  <a:lnTo>
                    <a:pt x="376563" y="520699"/>
                  </a:lnTo>
                  <a:lnTo>
                    <a:pt x="255306" y="546099"/>
                  </a:lnTo>
                  <a:lnTo>
                    <a:pt x="786948" y="1752599"/>
                  </a:lnTo>
                  <a:lnTo>
                    <a:pt x="935265" y="1752599"/>
                  </a:lnTo>
                  <a:lnTo>
                    <a:pt x="781542" y="1790699"/>
                  </a:lnTo>
                  <a:close/>
                </a:path>
                <a:path w="2052954" h="2095500">
                  <a:moveTo>
                    <a:pt x="706396" y="2044699"/>
                  </a:moveTo>
                  <a:lnTo>
                    <a:pt x="678925" y="2044699"/>
                  </a:lnTo>
                  <a:lnTo>
                    <a:pt x="703935" y="1943099"/>
                  </a:lnTo>
                  <a:lnTo>
                    <a:pt x="51901" y="495299"/>
                  </a:lnTo>
                  <a:lnTo>
                    <a:pt x="83603" y="495299"/>
                  </a:lnTo>
                  <a:lnTo>
                    <a:pt x="724964" y="1930399"/>
                  </a:lnTo>
                  <a:lnTo>
                    <a:pt x="831727" y="1930399"/>
                  </a:lnTo>
                  <a:lnTo>
                    <a:pt x="728234" y="1955799"/>
                  </a:lnTo>
                  <a:lnTo>
                    <a:pt x="706396" y="2044699"/>
                  </a:lnTo>
                  <a:close/>
                </a:path>
                <a:path w="2052954" h="2095500">
                  <a:moveTo>
                    <a:pt x="406589" y="571499"/>
                  </a:moveTo>
                  <a:lnTo>
                    <a:pt x="399472" y="571499"/>
                  </a:lnTo>
                  <a:lnTo>
                    <a:pt x="394711" y="558799"/>
                  </a:lnTo>
                  <a:lnTo>
                    <a:pt x="392660" y="558799"/>
                  </a:lnTo>
                  <a:lnTo>
                    <a:pt x="376563" y="520699"/>
                  </a:lnTo>
                  <a:lnTo>
                    <a:pt x="406761" y="520699"/>
                  </a:lnTo>
                  <a:lnTo>
                    <a:pt x="412181" y="533399"/>
                  </a:lnTo>
                  <a:lnTo>
                    <a:pt x="555451" y="533399"/>
                  </a:lnTo>
                  <a:lnTo>
                    <a:pt x="406589" y="571499"/>
                  </a:lnTo>
                  <a:close/>
                </a:path>
                <a:path w="2052954" h="2095500">
                  <a:moveTo>
                    <a:pt x="1346108" y="1269999"/>
                  </a:moveTo>
                  <a:lnTo>
                    <a:pt x="1338228" y="1269999"/>
                  </a:lnTo>
                  <a:lnTo>
                    <a:pt x="1332942" y="1257299"/>
                  </a:lnTo>
                  <a:lnTo>
                    <a:pt x="1331501" y="1257299"/>
                  </a:lnTo>
                  <a:lnTo>
                    <a:pt x="1329807" y="1244599"/>
                  </a:lnTo>
                  <a:lnTo>
                    <a:pt x="1340990" y="1244599"/>
                  </a:lnTo>
                  <a:lnTo>
                    <a:pt x="1611446" y="1168399"/>
                  </a:lnTo>
                  <a:lnTo>
                    <a:pt x="1618461" y="1181099"/>
                  </a:lnTo>
                  <a:lnTo>
                    <a:pt x="1621850" y="1193799"/>
                  </a:lnTo>
                  <a:lnTo>
                    <a:pt x="1617597" y="1193799"/>
                  </a:lnTo>
                  <a:lnTo>
                    <a:pt x="1346108" y="1269999"/>
                  </a:lnTo>
                  <a:close/>
                </a:path>
                <a:path w="2052954" h="2095500">
                  <a:moveTo>
                    <a:pt x="1317217" y="1308099"/>
                  </a:moveTo>
                  <a:lnTo>
                    <a:pt x="1243897" y="1308099"/>
                  </a:lnTo>
                  <a:lnTo>
                    <a:pt x="1285954" y="1295399"/>
                  </a:lnTo>
                  <a:lnTo>
                    <a:pt x="1268314" y="1257299"/>
                  </a:lnTo>
                  <a:lnTo>
                    <a:pt x="1196638" y="1257299"/>
                  </a:lnTo>
                  <a:lnTo>
                    <a:pt x="1198265" y="1244599"/>
                  </a:lnTo>
                  <a:lnTo>
                    <a:pt x="1201298" y="1244599"/>
                  </a:lnTo>
                  <a:lnTo>
                    <a:pt x="1278464" y="1219199"/>
                  </a:lnTo>
                  <a:lnTo>
                    <a:pt x="1284886" y="1231899"/>
                  </a:lnTo>
                  <a:lnTo>
                    <a:pt x="1317268" y="1295399"/>
                  </a:lnTo>
                  <a:lnTo>
                    <a:pt x="1317217" y="1308099"/>
                  </a:lnTo>
                  <a:close/>
                </a:path>
                <a:path w="2052954" h="2095500">
                  <a:moveTo>
                    <a:pt x="1238814" y="1333499"/>
                  </a:moveTo>
                  <a:lnTo>
                    <a:pt x="1226868" y="1333499"/>
                  </a:lnTo>
                  <a:lnTo>
                    <a:pt x="1194961" y="1257299"/>
                  </a:lnTo>
                  <a:lnTo>
                    <a:pt x="1268314" y="1257299"/>
                  </a:lnTo>
                  <a:lnTo>
                    <a:pt x="1226258" y="1269999"/>
                  </a:lnTo>
                  <a:lnTo>
                    <a:pt x="1243897" y="1308099"/>
                  </a:lnTo>
                  <a:lnTo>
                    <a:pt x="1313964" y="1308099"/>
                  </a:lnTo>
                  <a:lnTo>
                    <a:pt x="1310930" y="1320799"/>
                  </a:lnTo>
                  <a:lnTo>
                    <a:pt x="1238814" y="1333499"/>
                  </a:lnTo>
                  <a:close/>
                </a:path>
                <a:path w="2052954" h="2095500">
                  <a:moveTo>
                    <a:pt x="855032" y="1396999"/>
                  </a:moveTo>
                  <a:lnTo>
                    <a:pt x="840442" y="1396999"/>
                  </a:lnTo>
                  <a:lnTo>
                    <a:pt x="838731" y="1384299"/>
                  </a:lnTo>
                  <a:lnTo>
                    <a:pt x="842984" y="1384299"/>
                  </a:lnTo>
                  <a:lnTo>
                    <a:pt x="1113456" y="1308099"/>
                  </a:lnTo>
                  <a:lnTo>
                    <a:pt x="1120404" y="1308099"/>
                  </a:lnTo>
                  <a:lnTo>
                    <a:pt x="1127402" y="1320799"/>
                  </a:lnTo>
                  <a:lnTo>
                    <a:pt x="1130791" y="1333499"/>
                  </a:lnTo>
                  <a:lnTo>
                    <a:pt x="1126538" y="1333499"/>
                  </a:lnTo>
                  <a:lnTo>
                    <a:pt x="855032" y="1396999"/>
                  </a:lnTo>
                  <a:close/>
                </a:path>
                <a:path w="2052954" h="2095500">
                  <a:moveTo>
                    <a:pt x="1415395" y="1422399"/>
                  </a:moveTo>
                  <a:lnTo>
                    <a:pt x="1402246" y="1422399"/>
                  </a:lnTo>
                  <a:lnTo>
                    <a:pt x="1399094" y="1409699"/>
                  </a:lnTo>
                  <a:lnTo>
                    <a:pt x="1403347" y="1396999"/>
                  </a:lnTo>
                  <a:lnTo>
                    <a:pt x="1410278" y="1396999"/>
                  </a:lnTo>
                  <a:lnTo>
                    <a:pt x="1680750" y="1333499"/>
                  </a:lnTo>
                  <a:lnTo>
                    <a:pt x="1687748" y="1333499"/>
                  </a:lnTo>
                  <a:lnTo>
                    <a:pt x="1691137" y="1346199"/>
                  </a:lnTo>
                  <a:lnTo>
                    <a:pt x="1686901" y="1358899"/>
                  </a:lnTo>
                  <a:lnTo>
                    <a:pt x="1415395" y="1422399"/>
                  </a:lnTo>
                  <a:close/>
                </a:path>
                <a:path w="2052954" h="2095500">
                  <a:moveTo>
                    <a:pt x="826158" y="1447799"/>
                  </a:moveTo>
                  <a:lnTo>
                    <a:pt x="752838" y="1447799"/>
                  </a:lnTo>
                  <a:lnTo>
                    <a:pt x="794895" y="1435099"/>
                  </a:lnTo>
                  <a:lnTo>
                    <a:pt x="777255" y="1396999"/>
                  </a:lnTo>
                  <a:lnTo>
                    <a:pt x="703952" y="1396999"/>
                  </a:lnTo>
                  <a:lnTo>
                    <a:pt x="707206" y="1384299"/>
                  </a:lnTo>
                  <a:lnTo>
                    <a:pt x="710239" y="1384299"/>
                  </a:lnTo>
                  <a:lnTo>
                    <a:pt x="787388" y="1358899"/>
                  </a:lnTo>
                  <a:lnTo>
                    <a:pt x="793827" y="1371599"/>
                  </a:lnTo>
                  <a:lnTo>
                    <a:pt x="826209" y="1435099"/>
                  </a:lnTo>
                  <a:lnTo>
                    <a:pt x="826158" y="1447799"/>
                  </a:lnTo>
                  <a:close/>
                </a:path>
                <a:path w="2052954" h="2095500">
                  <a:moveTo>
                    <a:pt x="1386555" y="1460499"/>
                  </a:moveTo>
                  <a:lnTo>
                    <a:pt x="1313201" y="1460499"/>
                  </a:lnTo>
                  <a:lnTo>
                    <a:pt x="1355258" y="1447799"/>
                  </a:lnTo>
                  <a:lnTo>
                    <a:pt x="1337601" y="1409699"/>
                  </a:lnTo>
                  <a:lnTo>
                    <a:pt x="1270602" y="1409699"/>
                  </a:lnTo>
                  <a:lnTo>
                    <a:pt x="1347734" y="1384299"/>
                  </a:lnTo>
                  <a:lnTo>
                    <a:pt x="1354190" y="1384299"/>
                  </a:lnTo>
                  <a:lnTo>
                    <a:pt x="1356766" y="1396999"/>
                  </a:lnTo>
                  <a:lnTo>
                    <a:pt x="1386555" y="1460499"/>
                  </a:lnTo>
                  <a:close/>
                </a:path>
                <a:path w="2052954" h="2095500">
                  <a:moveTo>
                    <a:pt x="747755" y="1473199"/>
                  </a:moveTo>
                  <a:lnTo>
                    <a:pt x="735792" y="1473199"/>
                  </a:lnTo>
                  <a:lnTo>
                    <a:pt x="703902" y="1396999"/>
                  </a:lnTo>
                  <a:lnTo>
                    <a:pt x="777255" y="1396999"/>
                  </a:lnTo>
                  <a:lnTo>
                    <a:pt x="735199" y="1409699"/>
                  </a:lnTo>
                  <a:lnTo>
                    <a:pt x="752838" y="1447799"/>
                  </a:lnTo>
                  <a:lnTo>
                    <a:pt x="819855" y="1447799"/>
                  </a:lnTo>
                  <a:lnTo>
                    <a:pt x="747755" y="1473199"/>
                  </a:lnTo>
                  <a:close/>
                </a:path>
                <a:path w="2052954" h="2095500">
                  <a:moveTo>
                    <a:pt x="1308101" y="1485899"/>
                  </a:moveTo>
                  <a:lnTo>
                    <a:pt x="1296155" y="1485899"/>
                  </a:lnTo>
                  <a:lnTo>
                    <a:pt x="1264248" y="1422399"/>
                  </a:lnTo>
                  <a:lnTo>
                    <a:pt x="1264298" y="1409699"/>
                  </a:lnTo>
                  <a:lnTo>
                    <a:pt x="1337601" y="1409699"/>
                  </a:lnTo>
                  <a:lnTo>
                    <a:pt x="1295562" y="1422399"/>
                  </a:lnTo>
                  <a:lnTo>
                    <a:pt x="1313201" y="1460499"/>
                  </a:lnTo>
                  <a:lnTo>
                    <a:pt x="1386504" y="1460499"/>
                  </a:lnTo>
                  <a:lnTo>
                    <a:pt x="1383251" y="1473199"/>
                  </a:lnTo>
                  <a:lnTo>
                    <a:pt x="1380218" y="1473199"/>
                  </a:lnTo>
                  <a:lnTo>
                    <a:pt x="1308101" y="1485899"/>
                  </a:lnTo>
                  <a:close/>
                </a:path>
                <a:path w="2052954" h="2095500">
                  <a:moveTo>
                    <a:pt x="924336" y="1562099"/>
                  </a:moveTo>
                  <a:lnTo>
                    <a:pt x="916457" y="1562099"/>
                  </a:lnTo>
                  <a:lnTo>
                    <a:pt x="911170" y="1549399"/>
                  </a:lnTo>
                  <a:lnTo>
                    <a:pt x="908035" y="1536699"/>
                  </a:lnTo>
                  <a:lnTo>
                    <a:pt x="912288" y="1536699"/>
                  </a:lnTo>
                  <a:lnTo>
                    <a:pt x="1189691" y="1473199"/>
                  </a:lnTo>
                  <a:lnTo>
                    <a:pt x="1198383" y="1473199"/>
                  </a:lnTo>
                  <a:lnTo>
                    <a:pt x="1200078" y="1485899"/>
                  </a:lnTo>
                  <a:lnTo>
                    <a:pt x="1195825" y="1498599"/>
                  </a:lnTo>
                  <a:lnTo>
                    <a:pt x="924336" y="1562099"/>
                  </a:lnTo>
                  <a:close/>
                </a:path>
                <a:path w="2052954" h="2095500">
                  <a:moveTo>
                    <a:pt x="895496" y="1600199"/>
                  </a:moveTo>
                  <a:lnTo>
                    <a:pt x="822125" y="1600199"/>
                  </a:lnTo>
                  <a:lnTo>
                    <a:pt x="864182" y="1587499"/>
                  </a:lnTo>
                  <a:lnTo>
                    <a:pt x="846543" y="1549399"/>
                  </a:lnTo>
                  <a:lnTo>
                    <a:pt x="776493" y="1549399"/>
                  </a:lnTo>
                  <a:lnTo>
                    <a:pt x="779526" y="1536699"/>
                  </a:lnTo>
                  <a:lnTo>
                    <a:pt x="856675" y="1523999"/>
                  </a:lnTo>
                  <a:lnTo>
                    <a:pt x="865707" y="1523999"/>
                  </a:lnTo>
                  <a:lnTo>
                    <a:pt x="895496" y="1600199"/>
                  </a:lnTo>
                  <a:close/>
                </a:path>
                <a:path w="2052954" h="2095500">
                  <a:moveTo>
                    <a:pt x="817042" y="1625599"/>
                  </a:moveTo>
                  <a:lnTo>
                    <a:pt x="805096" y="1625599"/>
                  </a:lnTo>
                  <a:lnTo>
                    <a:pt x="773189" y="1549399"/>
                  </a:lnTo>
                  <a:lnTo>
                    <a:pt x="846543" y="1549399"/>
                  </a:lnTo>
                  <a:lnTo>
                    <a:pt x="804503" y="1562099"/>
                  </a:lnTo>
                  <a:lnTo>
                    <a:pt x="822125" y="1600199"/>
                  </a:lnTo>
                  <a:lnTo>
                    <a:pt x="895445" y="1600199"/>
                  </a:lnTo>
                  <a:lnTo>
                    <a:pt x="892192" y="1612899"/>
                  </a:lnTo>
                  <a:lnTo>
                    <a:pt x="889142" y="1612899"/>
                  </a:lnTo>
                  <a:lnTo>
                    <a:pt x="817042" y="1625599"/>
                  </a:lnTo>
                  <a:close/>
                </a:path>
                <a:path w="2052954" h="2095500">
                  <a:moveTo>
                    <a:pt x="791528" y="2070099"/>
                  </a:moveTo>
                  <a:lnTo>
                    <a:pt x="700157" y="2070099"/>
                  </a:lnTo>
                  <a:lnTo>
                    <a:pt x="1993838" y="1752599"/>
                  </a:lnTo>
                  <a:lnTo>
                    <a:pt x="2021898" y="1638299"/>
                  </a:lnTo>
                  <a:lnTo>
                    <a:pt x="2048941" y="1638299"/>
                  </a:lnTo>
                  <a:lnTo>
                    <a:pt x="2015883" y="1765299"/>
                  </a:lnTo>
                  <a:lnTo>
                    <a:pt x="2012223" y="1777999"/>
                  </a:lnTo>
                  <a:lnTo>
                    <a:pt x="791528" y="2070099"/>
                  </a:lnTo>
                  <a:close/>
                </a:path>
              </a:pathLst>
            </a:custGeom>
            <a:solidFill>
              <a:srgbClr val="605E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228955" y="3090099"/>
            <a:ext cx="3199765" cy="505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50" spc="-229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150" spc="-12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150" spc="-95" dirty="0">
                <a:solidFill>
                  <a:srgbClr val="484644"/>
                </a:solidFill>
                <a:latin typeface="Trebuchet MS"/>
                <a:cs typeface="Trebuchet MS"/>
              </a:rPr>
              <a:t>g</a:t>
            </a:r>
            <a:r>
              <a:rPr sz="3150" spc="-19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150" spc="-75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150" spc="-29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150" spc="-195" dirty="0">
                <a:solidFill>
                  <a:srgbClr val="484644"/>
                </a:solidFill>
                <a:latin typeface="Trebuchet MS"/>
                <a:cs typeface="Trebuchet MS"/>
              </a:rPr>
              <a:t>za</a:t>
            </a:r>
            <a:r>
              <a:rPr sz="3150" spc="-114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150" spc="-16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150" spc="-12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150" spc="-37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150" spc="-210" dirty="0">
                <a:solidFill>
                  <a:srgbClr val="484644"/>
                </a:solidFill>
                <a:latin typeface="Trebuchet MS"/>
                <a:cs typeface="Trebuchet MS"/>
              </a:rPr>
              <a:t>u</a:t>
            </a:r>
            <a:r>
              <a:rPr sz="3150" spc="-75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150" spc="-29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150" spc="-215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150" spc="-75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150" spc="-37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150" spc="7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endParaRPr sz="31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28955" y="3561187"/>
            <a:ext cx="3159125" cy="505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50" spc="-260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150" spc="-37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150" spc="-12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150" spc="-29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150" spc="-215" dirty="0">
                <a:solidFill>
                  <a:srgbClr val="484644"/>
                </a:solidFill>
                <a:latin typeface="Trebuchet MS"/>
                <a:cs typeface="Trebuchet MS"/>
              </a:rPr>
              <a:t>ó</a:t>
            </a:r>
            <a:r>
              <a:rPr sz="3150" spc="-204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150" spc="-29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150" spc="-245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150" spc="-19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150" spc="7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150" spc="-16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150" spc="-204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150" spc="-37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150" spc="-16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150" spc="305" dirty="0">
                <a:solidFill>
                  <a:srgbClr val="484644"/>
                </a:solidFill>
                <a:latin typeface="Trebuchet MS"/>
                <a:cs typeface="Trebuchet MS"/>
              </a:rPr>
              <a:t>f</a:t>
            </a:r>
            <a:r>
              <a:rPr sz="3150" spc="-215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150" spc="-12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150" spc="-335" dirty="0">
                <a:solidFill>
                  <a:srgbClr val="484644"/>
                </a:solidFill>
                <a:latin typeface="Trebuchet MS"/>
                <a:cs typeface="Trebuchet MS"/>
              </a:rPr>
              <a:t>m</a:t>
            </a:r>
            <a:r>
              <a:rPr sz="3150" spc="-19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endParaRPr sz="31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28955" y="4032275"/>
            <a:ext cx="3474085" cy="505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50" spc="-260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150" spc="-12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150" spc="-37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150" spc="6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150" spc="-37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150" spc="-75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150" spc="-245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150" spc="-29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150" spc="-19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150" spc="-40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150" spc="-475" dirty="0">
                <a:solidFill>
                  <a:srgbClr val="484644"/>
                </a:solidFill>
                <a:latin typeface="Trebuchet MS"/>
                <a:cs typeface="Trebuchet MS"/>
              </a:rPr>
              <a:t>,</a:t>
            </a:r>
            <a:r>
              <a:rPr sz="3150" spc="-16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150" spc="-215" dirty="0">
                <a:solidFill>
                  <a:srgbClr val="484644"/>
                </a:solidFill>
                <a:latin typeface="Trebuchet MS"/>
                <a:cs typeface="Trebuchet MS"/>
              </a:rPr>
              <a:t>v</a:t>
            </a:r>
            <a:r>
              <a:rPr sz="3150" spc="-254" dirty="0">
                <a:solidFill>
                  <a:srgbClr val="484644"/>
                </a:solidFill>
                <a:latin typeface="Trebuchet MS"/>
                <a:cs typeface="Trebuchet MS"/>
              </a:rPr>
              <a:t>í</a:t>
            </a:r>
            <a:r>
              <a:rPr sz="3150" spc="-19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150" spc="-16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150" spc="-195" dirty="0">
                <a:solidFill>
                  <a:srgbClr val="484644"/>
                </a:solidFill>
                <a:latin typeface="Trebuchet MS"/>
                <a:cs typeface="Trebuchet MS"/>
              </a:rPr>
              <a:t>z</a:t>
            </a:r>
            <a:r>
              <a:rPr sz="3150" spc="-215" dirty="0">
                <a:solidFill>
                  <a:srgbClr val="484644"/>
                </a:solidFill>
                <a:latin typeface="Trebuchet MS"/>
                <a:cs typeface="Trebuchet MS"/>
              </a:rPr>
              <a:t>oo</a:t>
            </a:r>
            <a:r>
              <a:rPr sz="3150" spc="-330" dirty="0">
                <a:solidFill>
                  <a:srgbClr val="484644"/>
                </a:solidFill>
                <a:latin typeface="Trebuchet MS"/>
                <a:cs typeface="Trebuchet MS"/>
              </a:rPr>
              <a:t>m</a:t>
            </a:r>
            <a:r>
              <a:rPr sz="3150" spc="-16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150" spc="-21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endParaRPr sz="31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28955" y="4503363"/>
            <a:ext cx="3227705" cy="505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60855" algn="l"/>
              </a:tabLst>
            </a:pPr>
            <a:r>
              <a:rPr sz="3150" spc="-290" dirty="0">
                <a:solidFill>
                  <a:srgbClr val="484644"/>
                </a:solidFill>
                <a:latin typeface="Trebuchet MS"/>
                <a:cs typeface="Trebuchet MS"/>
              </a:rPr>
              <a:t>meet</a:t>
            </a:r>
            <a:r>
              <a:rPr sz="3150" spc="-16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150" spc="-225" dirty="0">
                <a:solidFill>
                  <a:srgbClr val="484644"/>
                </a:solidFill>
                <a:latin typeface="Trebuchet MS"/>
                <a:cs typeface="Trebuchet MS"/>
              </a:rPr>
              <a:t>con:	</a:t>
            </a:r>
            <a:r>
              <a:rPr sz="3150" spc="-195" dirty="0">
                <a:solidFill>
                  <a:srgbClr val="484644"/>
                </a:solidFill>
                <a:latin typeface="Trebuchet MS"/>
                <a:cs typeface="Trebuchet MS"/>
              </a:rPr>
              <a:t>Directora</a:t>
            </a:r>
            <a:endParaRPr sz="315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28955" y="4974452"/>
            <a:ext cx="2519680" cy="505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50" spc="-38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150" spc="-245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150" spc="-19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150" spc="-204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150" spc="-375" dirty="0">
                <a:solidFill>
                  <a:srgbClr val="484644"/>
                </a:solidFill>
                <a:latin typeface="Trebuchet MS"/>
                <a:cs typeface="Trebuchet MS"/>
              </a:rPr>
              <a:t>é</a:t>
            </a:r>
            <a:r>
              <a:rPr sz="3150" spc="-335" dirty="0">
                <a:solidFill>
                  <a:srgbClr val="484644"/>
                </a:solidFill>
                <a:latin typeface="Trebuchet MS"/>
                <a:cs typeface="Trebuchet MS"/>
              </a:rPr>
              <a:t>m</a:t>
            </a:r>
            <a:r>
              <a:rPr sz="3150" spc="-29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150" spc="-245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150" spc="-19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150" spc="-16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150" spc="-19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150" spc="-16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150" spc="-40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150" spc="-215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150" spc="7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endParaRPr sz="315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28955" y="5445540"/>
            <a:ext cx="3301365" cy="505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50" spc="-37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150" spc="305" dirty="0">
                <a:solidFill>
                  <a:srgbClr val="484644"/>
                </a:solidFill>
                <a:latin typeface="Trebuchet MS"/>
                <a:cs typeface="Trebuchet MS"/>
              </a:rPr>
              <a:t>f</a:t>
            </a:r>
            <a:r>
              <a:rPr sz="3150" spc="-37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150" spc="-245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150" spc="-75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150" spc="-215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150" spc="7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150" spc="-16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150" spc="-204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150" spc="-37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150" spc="-16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150" spc="-245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150" spc="-215" dirty="0">
                <a:solidFill>
                  <a:srgbClr val="484644"/>
                </a:solidFill>
                <a:latin typeface="Trebuchet MS"/>
                <a:cs typeface="Trebuchet MS"/>
              </a:rPr>
              <a:t>oo</a:t>
            </a:r>
            <a:r>
              <a:rPr sz="3150" spc="-12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150" spc="-204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150" spc="-29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150" spc="-75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150" spc="-19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150" spc="-114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endParaRPr sz="31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28660" y="5916628"/>
            <a:ext cx="3308985" cy="505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50" spc="-19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150" spc="-245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150" spc="-75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150" spc="-29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150" spc="-215" dirty="0">
                <a:solidFill>
                  <a:srgbClr val="484644"/>
                </a:solidFill>
                <a:latin typeface="Trebuchet MS"/>
                <a:cs typeface="Trebuchet MS"/>
              </a:rPr>
              <a:t>v</a:t>
            </a:r>
            <a:r>
              <a:rPr sz="3150" spc="-29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150" spc="-204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150" spc="-19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150" spc="-204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150" spc="-37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150" spc="7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150" spc="-16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150" spc="70" dirty="0">
                <a:solidFill>
                  <a:srgbClr val="484644"/>
                </a:solidFill>
                <a:latin typeface="Trebuchet MS"/>
                <a:cs typeface="Trebuchet MS"/>
              </a:rPr>
              <a:t>y</a:t>
            </a:r>
            <a:r>
              <a:rPr sz="3150" spc="-16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150" spc="-19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150" spc="-245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150" spc="-40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150" spc="-19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150" spc="-12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150" spc="-19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150" spc="-114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endParaRPr sz="31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28955" y="6387717"/>
            <a:ext cx="2936875" cy="144716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3710"/>
              </a:lnSpc>
              <a:spcBef>
                <a:spcPts val="265"/>
              </a:spcBef>
            </a:pPr>
            <a:r>
              <a:rPr sz="3150" spc="6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150" spc="-29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150" spc="-75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150" spc="-210" dirty="0">
                <a:solidFill>
                  <a:srgbClr val="484644"/>
                </a:solidFill>
                <a:latin typeface="Trebuchet MS"/>
                <a:cs typeface="Trebuchet MS"/>
              </a:rPr>
              <a:t>u</a:t>
            </a:r>
            <a:r>
              <a:rPr sz="3150" spc="-19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150" spc="-245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150" spc="-29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150" spc="-215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150" spc="-75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150" spc="-37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150" spc="7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150" spc="-16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150" spc="200" dirty="0">
                <a:solidFill>
                  <a:srgbClr val="484644"/>
                </a:solidFill>
                <a:latin typeface="Trebuchet MS"/>
                <a:cs typeface="Trebuchet MS"/>
              </a:rPr>
              <a:t>q</a:t>
            </a:r>
            <a:r>
              <a:rPr sz="3150" spc="-210" dirty="0">
                <a:solidFill>
                  <a:srgbClr val="484644"/>
                </a:solidFill>
                <a:latin typeface="Trebuchet MS"/>
                <a:cs typeface="Trebuchet MS"/>
              </a:rPr>
              <a:t>u</a:t>
            </a:r>
            <a:r>
              <a:rPr sz="3150" spc="-260" dirty="0">
                <a:solidFill>
                  <a:srgbClr val="484644"/>
                </a:solidFill>
                <a:latin typeface="Trebuchet MS"/>
                <a:cs typeface="Trebuchet MS"/>
              </a:rPr>
              <a:t>e  </a:t>
            </a:r>
            <a:r>
              <a:rPr sz="3150" spc="6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150" spc="-210" dirty="0">
                <a:solidFill>
                  <a:srgbClr val="484644"/>
                </a:solidFill>
                <a:latin typeface="Trebuchet MS"/>
                <a:cs typeface="Trebuchet MS"/>
              </a:rPr>
              <a:t>u</a:t>
            </a:r>
            <a:r>
              <a:rPr sz="3150" spc="-12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150" spc="-95" dirty="0">
                <a:solidFill>
                  <a:srgbClr val="484644"/>
                </a:solidFill>
                <a:latin typeface="Trebuchet MS"/>
                <a:cs typeface="Trebuchet MS"/>
              </a:rPr>
              <a:t>g</a:t>
            </a:r>
            <a:r>
              <a:rPr sz="3150" spc="-37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150" spc="-70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150" spc="-16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150" spc="-204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150" spc="-210" dirty="0">
                <a:solidFill>
                  <a:srgbClr val="484644"/>
                </a:solidFill>
                <a:latin typeface="Trebuchet MS"/>
                <a:cs typeface="Trebuchet MS"/>
              </a:rPr>
              <a:t>u</a:t>
            </a:r>
            <a:r>
              <a:rPr sz="3150" spc="-12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150" spc="-19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150" spc="-75" dirty="0">
                <a:solidFill>
                  <a:srgbClr val="484644"/>
                </a:solidFill>
                <a:latin typeface="Trebuchet MS"/>
                <a:cs typeface="Trebuchet MS"/>
              </a:rPr>
              <a:t>nt</a:t>
            </a:r>
            <a:r>
              <a:rPr sz="3150" spc="-37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150" spc="-16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150" spc="-37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150" spc="-35" dirty="0">
                <a:solidFill>
                  <a:srgbClr val="484644"/>
                </a:solidFill>
                <a:latin typeface="Trebuchet MS"/>
                <a:cs typeface="Trebuchet MS"/>
              </a:rPr>
              <a:t>l  </a:t>
            </a:r>
            <a:r>
              <a:rPr sz="3150" spc="-260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150" spc="-12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150" spc="-215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150" spc="-245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150" spc="-37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150" spc="6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150" spc="-21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150" spc="-16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150" spc="-204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150" spc="-37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150" spc="-3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150" spc="-16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150" spc="-30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150" spc="-254" dirty="0">
                <a:solidFill>
                  <a:srgbClr val="484644"/>
                </a:solidFill>
                <a:latin typeface="Trebuchet MS"/>
                <a:cs typeface="Trebuchet MS"/>
              </a:rPr>
              <a:t>F</a:t>
            </a:r>
            <a:r>
              <a:rPr sz="3150" spc="-280" dirty="0">
                <a:solidFill>
                  <a:srgbClr val="484644"/>
                </a:solidFill>
                <a:latin typeface="Trebuchet MS"/>
                <a:cs typeface="Trebuchet MS"/>
              </a:rPr>
              <a:t>G</a:t>
            </a:r>
            <a:r>
              <a:rPr sz="3150" spc="-365" dirty="0">
                <a:solidFill>
                  <a:srgbClr val="484644"/>
                </a:solidFill>
                <a:latin typeface="Trebuchet MS"/>
                <a:cs typeface="Trebuchet MS"/>
              </a:rPr>
              <a:t>.</a:t>
            </a:r>
            <a:endParaRPr sz="31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6929628" y="939060"/>
            <a:ext cx="3210560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00" spc="-395" dirty="0"/>
              <a:t>R</a:t>
            </a:r>
            <a:r>
              <a:rPr sz="3500" spc="-415" dirty="0"/>
              <a:t>e</a:t>
            </a:r>
            <a:r>
              <a:rPr sz="3500" spc="-215" dirty="0"/>
              <a:t>a</a:t>
            </a:r>
            <a:r>
              <a:rPr sz="3500" spc="-45" dirty="0"/>
              <a:t>l</a:t>
            </a:r>
            <a:r>
              <a:rPr sz="3500" spc="-320" dirty="0"/>
              <a:t>i</a:t>
            </a:r>
            <a:r>
              <a:rPr sz="3500" spc="-220" dirty="0"/>
              <a:t>z</a:t>
            </a:r>
            <a:r>
              <a:rPr sz="3500" spc="-215" dirty="0"/>
              <a:t>a</a:t>
            </a:r>
            <a:r>
              <a:rPr sz="3500" spc="-130" dirty="0"/>
              <a:t>r</a:t>
            </a:r>
            <a:r>
              <a:rPr sz="3500" spc="-185" dirty="0"/>
              <a:t> </a:t>
            </a:r>
            <a:r>
              <a:rPr sz="3500" spc="-135" dirty="0"/>
              <a:t>r</a:t>
            </a:r>
            <a:r>
              <a:rPr sz="3500" spc="-415" dirty="0"/>
              <a:t>e</a:t>
            </a:r>
            <a:r>
              <a:rPr sz="3500" spc="-229" dirty="0"/>
              <a:t>u</a:t>
            </a:r>
            <a:r>
              <a:rPr sz="3500" spc="-80" dirty="0"/>
              <a:t>n</a:t>
            </a:r>
            <a:r>
              <a:rPr sz="3500" spc="-320" dirty="0"/>
              <a:t>i</a:t>
            </a:r>
            <a:r>
              <a:rPr sz="3500" spc="-240" dirty="0"/>
              <a:t>o</a:t>
            </a:r>
            <a:r>
              <a:rPr sz="3500" spc="-80" dirty="0"/>
              <a:t>n</a:t>
            </a:r>
            <a:r>
              <a:rPr sz="3500" spc="-415" dirty="0"/>
              <a:t>e</a:t>
            </a:r>
            <a:r>
              <a:rPr sz="3500" spc="80" dirty="0"/>
              <a:t>s</a:t>
            </a:r>
            <a:endParaRPr sz="3500"/>
          </a:p>
        </p:txBody>
      </p:sp>
      <p:sp>
        <p:nvSpPr>
          <p:cNvPr id="27" name="object 27"/>
          <p:cNvSpPr txBox="1"/>
          <p:nvPr/>
        </p:nvSpPr>
        <p:spPr>
          <a:xfrm>
            <a:off x="6929628" y="1462569"/>
            <a:ext cx="2940685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00" spc="-285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500" spc="-41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00" spc="-13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500" spc="-32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500" spc="-240" dirty="0">
                <a:solidFill>
                  <a:srgbClr val="484644"/>
                </a:solidFill>
                <a:latin typeface="Trebuchet MS"/>
                <a:cs typeface="Trebuchet MS"/>
              </a:rPr>
              <a:t>ó</a:t>
            </a:r>
            <a:r>
              <a:rPr sz="3500" spc="-225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500" spc="-32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500" spc="-270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500" spc="-21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00" spc="8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500" spc="-18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00" spc="-270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500" spc="-24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500" spc="-75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500" spc="-18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00" spc="-41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00" spc="-40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29628" y="1986079"/>
            <a:ext cx="3715385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00" spc="-150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500" spc="-41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00" spc="-270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500" spc="-21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00" spc="-80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500" spc="-235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500" spc="-18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00" spc="-21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00" spc="-18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00" spc="-4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500" spc="-24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500" spc="8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500" spc="-18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00" spc="-41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00" spc="340" dirty="0">
                <a:solidFill>
                  <a:srgbClr val="484644"/>
                </a:solidFill>
                <a:latin typeface="Trebuchet MS"/>
                <a:cs typeface="Trebuchet MS"/>
              </a:rPr>
              <a:t>f</a:t>
            </a:r>
            <a:r>
              <a:rPr sz="3500" spc="-41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00" spc="-270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500" spc="-8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500" spc="-24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500" spc="8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929628" y="2509587"/>
            <a:ext cx="2467610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00" spc="-225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500" spc="-409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00" spc="-18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00" spc="-32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500" spc="-80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500" spc="340" dirty="0">
                <a:solidFill>
                  <a:srgbClr val="484644"/>
                </a:solidFill>
                <a:latin typeface="Trebuchet MS"/>
                <a:cs typeface="Trebuchet MS"/>
              </a:rPr>
              <a:t>f</a:t>
            </a:r>
            <a:r>
              <a:rPr sz="3500" spc="-24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500" spc="-13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500" spc="-370" dirty="0">
                <a:solidFill>
                  <a:srgbClr val="484644"/>
                </a:solidFill>
                <a:latin typeface="Trebuchet MS"/>
                <a:cs typeface="Trebuchet MS"/>
              </a:rPr>
              <a:t>m</a:t>
            </a:r>
            <a:r>
              <a:rPr sz="3500" spc="-21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00" spc="-13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500" spc="-18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00" spc="75" dirty="0">
                <a:solidFill>
                  <a:srgbClr val="484644"/>
                </a:solidFill>
                <a:latin typeface="Trebuchet MS"/>
                <a:cs typeface="Trebuchet MS"/>
              </a:rPr>
              <a:t>y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929628" y="3033096"/>
            <a:ext cx="3865245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00" spc="-270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500" spc="-240" dirty="0">
                <a:solidFill>
                  <a:srgbClr val="484644"/>
                </a:solidFill>
                <a:latin typeface="Trebuchet MS"/>
                <a:cs typeface="Trebuchet MS"/>
              </a:rPr>
              <a:t>oo</a:t>
            </a:r>
            <a:r>
              <a:rPr sz="3500" spc="-13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500" spc="-225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500" spc="-32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500" spc="-80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500" spc="-21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00" spc="-13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500" spc="-18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00" spc="-21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00" spc="-270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500" spc="-8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500" spc="-32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500" spc="-240" dirty="0">
                <a:solidFill>
                  <a:srgbClr val="484644"/>
                </a:solidFill>
                <a:latin typeface="Trebuchet MS"/>
                <a:cs typeface="Trebuchet MS"/>
              </a:rPr>
              <a:t>v</a:t>
            </a:r>
            <a:r>
              <a:rPr sz="3500" spc="-32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500" spc="-225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500" spc="-21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00" spc="-225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500" spc="-41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00" spc="7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500" spc="-405" dirty="0">
                <a:solidFill>
                  <a:srgbClr val="484644"/>
                </a:solidFill>
                <a:latin typeface="Trebuchet MS"/>
                <a:cs typeface="Trebuchet MS"/>
              </a:rPr>
              <a:t>.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522951" y="1627845"/>
            <a:ext cx="3198495" cy="4705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00" spc="-540" dirty="0">
                <a:solidFill>
                  <a:srgbClr val="484644"/>
                </a:solidFill>
                <a:latin typeface="Trebuchet MS"/>
                <a:cs typeface="Trebuchet MS"/>
              </a:rPr>
              <a:t>U</a:t>
            </a:r>
            <a:r>
              <a:rPr sz="2900" spc="-6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2900" spc="-26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2900" spc="-30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2900" spc="-26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2900" spc="-170" dirty="0">
                <a:solidFill>
                  <a:srgbClr val="484644"/>
                </a:solidFill>
                <a:latin typeface="Trebuchet MS"/>
                <a:cs typeface="Trebuchet MS"/>
              </a:rPr>
              <a:t>za</a:t>
            </a:r>
            <a:r>
              <a:rPr sz="2900" spc="-10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2900" spc="-14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2900" spc="-30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2900" spc="-16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2900" spc="-14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2900" spc="-225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2900" spc="-30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2900" spc="-17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2900" spc="-6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2900" spc="-17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2900" spc="290" dirty="0">
                <a:solidFill>
                  <a:srgbClr val="484644"/>
                </a:solidFill>
                <a:latin typeface="Trebuchet MS"/>
                <a:cs typeface="Trebuchet MS"/>
              </a:rPr>
              <a:t>f</a:t>
            </a:r>
            <a:r>
              <a:rPr sz="2900" spc="-19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2900" spc="-10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2900" spc="-290" dirty="0">
                <a:solidFill>
                  <a:srgbClr val="484644"/>
                </a:solidFill>
                <a:latin typeface="Trebuchet MS"/>
                <a:cs typeface="Trebuchet MS"/>
              </a:rPr>
              <a:t>m</a:t>
            </a:r>
            <a:r>
              <a:rPr sz="2900" spc="-16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522951" y="2065123"/>
            <a:ext cx="2885440" cy="4705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00" spc="-190" dirty="0">
                <a:solidFill>
                  <a:srgbClr val="484644"/>
                </a:solidFill>
                <a:latin typeface="Trebuchet MS"/>
                <a:cs typeface="Trebuchet MS"/>
              </a:rPr>
              <a:t>v</a:t>
            </a:r>
            <a:r>
              <a:rPr sz="2900" spc="-26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2900" spc="-10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2900" spc="-6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2900" spc="-180" dirty="0">
                <a:solidFill>
                  <a:srgbClr val="484644"/>
                </a:solidFill>
                <a:latin typeface="Trebuchet MS"/>
                <a:cs typeface="Trebuchet MS"/>
              </a:rPr>
              <a:t>u</a:t>
            </a:r>
            <a:r>
              <a:rPr sz="2900" spc="-17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2900" spc="-2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2900" spc="-14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2900" spc="-540" dirty="0">
                <a:solidFill>
                  <a:srgbClr val="484644"/>
                </a:solidFill>
                <a:latin typeface="Trebuchet MS"/>
                <a:cs typeface="Trebuchet MS"/>
              </a:rPr>
              <a:t>U</a:t>
            </a:r>
            <a:r>
              <a:rPr sz="2900" spc="-229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2900" spc="-49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2900" spc="-14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2900" spc="-225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2900" spc="-17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2900" spc="-10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2900" spc="-16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2900" spc="-14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2900" spc="-180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2900" spc="-17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2900" spc="-10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522951" y="2502400"/>
            <a:ext cx="3378200" cy="4705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00" spc="7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2900" spc="-33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2900" spc="-75" dirty="0">
                <a:solidFill>
                  <a:srgbClr val="484644"/>
                </a:solidFill>
                <a:latin typeface="Trebuchet MS"/>
                <a:cs typeface="Trebuchet MS"/>
              </a:rPr>
              <a:t>g</a:t>
            </a:r>
            <a:r>
              <a:rPr sz="2900" spc="-180" dirty="0">
                <a:solidFill>
                  <a:srgbClr val="484644"/>
                </a:solidFill>
                <a:latin typeface="Trebuchet MS"/>
                <a:cs typeface="Trebuchet MS"/>
              </a:rPr>
              <a:t>u</a:t>
            </a:r>
            <a:r>
              <a:rPr sz="2900" spc="-26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2900" spc="-290" dirty="0">
                <a:solidFill>
                  <a:srgbClr val="484644"/>
                </a:solidFill>
                <a:latin typeface="Trebuchet MS"/>
                <a:cs typeface="Trebuchet MS"/>
              </a:rPr>
              <a:t>m</a:t>
            </a:r>
            <a:r>
              <a:rPr sz="2900" spc="-26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2900" spc="-33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2900" spc="-55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2900" spc="-6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2900" spc="-185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2900" spc="-14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2900" spc="-17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2900" spc="-2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2900" spc="-14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2900" spc="-225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2900" spc="-10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2900" spc="-19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2900" spc="-215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2900" spc="-33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2900" spc="7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2900" spc="-185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522951" y="2939677"/>
            <a:ext cx="1226185" cy="4705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00" spc="-180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2900" spc="-33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2900" spc="-2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2900" spc="-14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2900" spc="-265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2900" spc="-225" dirty="0">
                <a:solidFill>
                  <a:srgbClr val="484644"/>
                </a:solidFill>
                <a:latin typeface="Trebuchet MS"/>
                <a:cs typeface="Trebuchet MS"/>
              </a:rPr>
              <a:t>F</a:t>
            </a:r>
            <a:r>
              <a:rPr sz="2900" spc="-245" dirty="0">
                <a:solidFill>
                  <a:srgbClr val="484644"/>
                </a:solidFill>
                <a:latin typeface="Trebuchet MS"/>
                <a:cs typeface="Trebuchet MS"/>
              </a:rPr>
              <a:t>G</a:t>
            </a:r>
            <a:r>
              <a:rPr sz="2900" spc="-330" dirty="0">
                <a:solidFill>
                  <a:srgbClr val="484644"/>
                </a:solidFill>
                <a:latin typeface="Trebuchet MS"/>
                <a:cs typeface="Trebuchet MS"/>
              </a:rPr>
              <a:t>.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573000" y="3924300"/>
            <a:ext cx="2421255" cy="4705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00" spc="-540" dirty="0">
                <a:solidFill>
                  <a:srgbClr val="484644"/>
                </a:solidFill>
                <a:latin typeface="Trebuchet MS"/>
                <a:cs typeface="Trebuchet MS"/>
              </a:rPr>
              <a:t>U</a:t>
            </a:r>
            <a:r>
              <a:rPr sz="2900" spc="-6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2900" spc="-26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2900" spc="-30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2900" spc="-26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2900" spc="-170" dirty="0">
                <a:solidFill>
                  <a:srgbClr val="484644"/>
                </a:solidFill>
                <a:latin typeface="Trebuchet MS"/>
                <a:cs typeface="Trebuchet MS"/>
              </a:rPr>
              <a:t>za</a:t>
            </a:r>
            <a:r>
              <a:rPr sz="2900" spc="-10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2900" spc="-14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2900" spc="-33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2900" spc="-2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2900" spc="-14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2900" spc="-215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2900" spc="-19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2900" spc="-105" dirty="0">
                <a:solidFill>
                  <a:srgbClr val="484644"/>
                </a:solidFill>
                <a:latin typeface="Trebuchet MS"/>
                <a:cs typeface="Trebuchet MS"/>
              </a:rPr>
              <a:t>rr</a:t>
            </a:r>
            <a:r>
              <a:rPr sz="2900" spc="-33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2900" spc="-185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endParaRPr sz="2900" dirty="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573000" y="4305300"/>
            <a:ext cx="3658235" cy="4705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00" spc="-26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2900" spc="-55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2900" spc="7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2900" spc="-6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2900" spc="-26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2900" spc="-6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2900" spc="-180" dirty="0">
                <a:solidFill>
                  <a:srgbClr val="484644"/>
                </a:solidFill>
                <a:latin typeface="Trebuchet MS"/>
                <a:cs typeface="Trebuchet MS"/>
              </a:rPr>
              <a:t>u</a:t>
            </a:r>
            <a:r>
              <a:rPr sz="2900" spc="-215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2900" spc="-26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2900" spc="-19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2900" spc="-55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2900" spc="-17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2900" spc="-2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2900" spc="-14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2900" spc="-180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2900" spc="-33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2900" spc="-2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2900" spc="-14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2900" spc="-350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2900" spc="-19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2900" spc="-55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2900" spc="7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2900" spc="-33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2900" spc="-85" dirty="0">
                <a:solidFill>
                  <a:srgbClr val="484644"/>
                </a:solidFill>
                <a:latin typeface="Trebuchet MS"/>
                <a:cs typeface="Trebuchet MS"/>
              </a:rPr>
              <a:t>j</a:t>
            </a:r>
            <a:r>
              <a:rPr sz="2900" spc="-185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endParaRPr sz="2900" dirty="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649200" y="4686300"/>
            <a:ext cx="1633220" cy="4705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00" spc="-180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2900" spc="-33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2900" spc="-14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2900" spc="-6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2900" spc="-180" dirty="0">
                <a:solidFill>
                  <a:srgbClr val="484644"/>
                </a:solidFill>
                <a:latin typeface="Trebuchet MS"/>
                <a:cs typeface="Trebuchet MS"/>
              </a:rPr>
              <a:t>u</a:t>
            </a:r>
            <a:r>
              <a:rPr sz="2900" spc="-6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2900" spc="-19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2900" spc="-10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2900" spc="-229" dirty="0">
                <a:solidFill>
                  <a:srgbClr val="484644"/>
                </a:solidFill>
                <a:latin typeface="Trebuchet MS"/>
                <a:cs typeface="Trebuchet MS"/>
              </a:rPr>
              <a:t>í</a:t>
            </a:r>
            <a:r>
              <a:rPr sz="2900" spc="-17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2900" spc="7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endParaRPr sz="2900" dirty="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649200" y="5067300"/>
            <a:ext cx="3691254" cy="4705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00" spc="-160" dirty="0">
                <a:solidFill>
                  <a:srgbClr val="484644"/>
                </a:solidFill>
                <a:latin typeface="Trebuchet MS"/>
                <a:cs typeface="Trebuchet MS"/>
              </a:rPr>
              <a:t>(consejodetutorias@upe.</a:t>
            </a:r>
            <a:endParaRPr sz="2900" dirty="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725400" y="5448300"/>
            <a:ext cx="1120140" cy="4705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00" spc="-200" dirty="0">
                <a:solidFill>
                  <a:srgbClr val="484644"/>
                </a:solidFill>
                <a:latin typeface="Trebuchet MS"/>
                <a:cs typeface="Trebuchet MS"/>
              </a:rPr>
              <a:t>edu.py)</a:t>
            </a:r>
            <a:endParaRPr sz="2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1460" y="2491543"/>
            <a:ext cx="4914900" cy="6762750"/>
          </a:xfrm>
          <a:custGeom>
            <a:avLst/>
            <a:gdLst/>
            <a:ahLst/>
            <a:cxnLst/>
            <a:rect l="l" t="t" r="r" b="b"/>
            <a:pathLst>
              <a:path w="4914900" h="6762750">
                <a:moveTo>
                  <a:pt x="4429341" y="6762739"/>
                </a:moveTo>
                <a:lnTo>
                  <a:pt x="485558" y="6762739"/>
                </a:lnTo>
                <a:lnTo>
                  <a:pt x="437566" y="6760363"/>
                </a:lnTo>
                <a:lnTo>
                  <a:pt x="390388" y="6753324"/>
                </a:lnTo>
                <a:lnTo>
                  <a:pt x="344340" y="6741753"/>
                </a:lnTo>
                <a:lnTo>
                  <a:pt x="299743" y="6725783"/>
                </a:lnTo>
                <a:lnTo>
                  <a:pt x="256913" y="6705545"/>
                </a:lnTo>
                <a:lnTo>
                  <a:pt x="216170" y="6681171"/>
                </a:lnTo>
                <a:lnTo>
                  <a:pt x="177831" y="6652793"/>
                </a:lnTo>
                <a:lnTo>
                  <a:pt x="142216" y="6620543"/>
                </a:lnTo>
                <a:lnTo>
                  <a:pt x="109961" y="6584933"/>
                </a:lnTo>
                <a:lnTo>
                  <a:pt x="81579" y="6546601"/>
                </a:lnTo>
                <a:lnTo>
                  <a:pt x="57201" y="6505863"/>
                </a:lnTo>
                <a:lnTo>
                  <a:pt x="36960" y="6463040"/>
                </a:lnTo>
                <a:lnTo>
                  <a:pt x="20988" y="6418449"/>
                </a:lnTo>
                <a:lnTo>
                  <a:pt x="9416" y="6372409"/>
                </a:lnTo>
                <a:lnTo>
                  <a:pt x="2375" y="6325237"/>
                </a:lnTo>
                <a:lnTo>
                  <a:pt x="0" y="6277252"/>
                </a:lnTo>
                <a:lnTo>
                  <a:pt x="0" y="485486"/>
                </a:lnTo>
                <a:lnTo>
                  <a:pt x="2375" y="437501"/>
                </a:lnTo>
                <a:lnTo>
                  <a:pt x="9416" y="390330"/>
                </a:lnTo>
                <a:lnTo>
                  <a:pt x="20988" y="344289"/>
                </a:lnTo>
                <a:lnTo>
                  <a:pt x="36960" y="299698"/>
                </a:lnTo>
                <a:lnTo>
                  <a:pt x="57201" y="256875"/>
                </a:lnTo>
                <a:lnTo>
                  <a:pt x="81579" y="216138"/>
                </a:lnTo>
                <a:lnTo>
                  <a:pt x="109961" y="177805"/>
                </a:lnTo>
                <a:lnTo>
                  <a:pt x="142216" y="142195"/>
                </a:lnTo>
                <a:lnTo>
                  <a:pt x="177831" y="109945"/>
                </a:lnTo>
                <a:lnTo>
                  <a:pt x="216170" y="81567"/>
                </a:lnTo>
                <a:lnTo>
                  <a:pt x="256913" y="57193"/>
                </a:lnTo>
                <a:lnTo>
                  <a:pt x="299743" y="36955"/>
                </a:lnTo>
                <a:lnTo>
                  <a:pt x="344340" y="20985"/>
                </a:lnTo>
                <a:lnTo>
                  <a:pt x="390388" y="9414"/>
                </a:lnTo>
                <a:lnTo>
                  <a:pt x="437566" y="2375"/>
                </a:lnTo>
                <a:lnTo>
                  <a:pt x="485558" y="0"/>
                </a:lnTo>
                <a:lnTo>
                  <a:pt x="4429341" y="0"/>
                </a:lnTo>
                <a:lnTo>
                  <a:pt x="4477333" y="2375"/>
                </a:lnTo>
                <a:lnTo>
                  <a:pt x="4524511" y="9414"/>
                </a:lnTo>
                <a:lnTo>
                  <a:pt x="4570559" y="20985"/>
                </a:lnTo>
                <a:lnTo>
                  <a:pt x="4615156" y="36955"/>
                </a:lnTo>
                <a:lnTo>
                  <a:pt x="4657986" y="57193"/>
                </a:lnTo>
                <a:lnTo>
                  <a:pt x="4698729" y="81567"/>
                </a:lnTo>
                <a:lnTo>
                  <a:pt x="4737068" y="109945"/>
                </a:lnTo>
                <a:lnTo>
                  <a:pt x="4772683" y="142195"/>
                </a:lnTo>
                <a:lnTo>
                  <a:pt x="4804938" y="177805"/>
                </a:lnTo>
                <a:lnTo>
                  <a:pt x="4833320" y="216138"/>
                </a:lnTo>
                <a:lnTo>
                  <a:pt x="4857698" y="256875"/>
                </a:lnTo>
                <a:lnTo>
                  <a:pt x="4877939" y="299698"/>
                </a:lnTo>
                <a:lnTo>
                  <a:pt x="4893911" y="344289"/>
                </a:lnTo>
                <a:lnTo>
                  <a:pt x="4905483" y="390330"/>
                </a:lnTo>
                <a:lnTo>
                  <a:pt x="4912524" y="437501"/>
                </a:lnTo>
                <a:lnTo>
                  <a:pt x="4914900" y="485486"/>
                </a:lnTo>
                <a:lnTo>
                  <a:pt x="4914900" y="6277252"/>
                </a:lnTo>
                <a:lnTo>
                  <a:pt x="4912524" y="6325237"/>
                </a:lnTo>
                <a:lnTo>
                  <a:pt x="4905483" y="6372409"/>
                </a:lnTo>
                <a:lnTo>
                  <a:pt x="4893911" y="6418449"/>
                </a:lnTo>
                <a:lnTo>
                  <a:pt x="4877939" y="6463040"/>
                </a:lnTo>
                <a:lnTo>
                  <a:pt x="4857698" y="6505863"/>
                </a:lnTo>
                <a:lnTo>
                  <a:pt x="4833320" y="6546601"/>
                </a:lnTo>
                <a:lnTo>
                  <a:pt x="4804938" y="6584933"/>
                </a:lnTo>
                <a:lnTo>
                  <a:pt x="4772683" y="6620543"/>
                </a:lnTo>
                <a:lnTo>
                  <a:pt x="4737068" y="6652793"/>
                </a:lnTo>
                <a:lnTo>
                  <a:pt x="4698729" y="6681171"/>
                </a:lnTo>
                <a:lnTo>
                  <a:pt x="4657986" y="6705545"/>
                </a:lnTo>
                <a:lnTo>
                  <a:pt x="4615156" y="6725783"/>
                </a:lnTo>
                <a:lnTo>
                  <a:pt x="4570559" y="6741753"/>
                </a:lnTo>
                <a:lnTo>
                  <a:pt x="4524511" y="6753324"/>
                </a:lnTo>
                <a:lnTo>
                  <a:pt x="4477333" y="6760363"/>
                </a:lnTo>
                <a:lnTo>
                  <a:pt x="4429341" y="67627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70031" y="3675929"/>
            <a:ext cx="4914900" cy="5581650"/>
          </a:xfrm>
          <a:custGeom>
            <a:avLst/>
            <a:gdLst/>
            <a:ahLst/>
            <a:cxnLst/>
            <a:rect l="l" t="t" r="r" b="b"/>
            <a:pathLst>
              <a:path w="4914900" h="5581650">
                <a:moveTo>
                  <a:pt x="4429341" y="5581549"/>
                </a:moveTo>
                <a:lnTo>
                  <a:pt x="485558" y="5581549"/>
                </a:lnTo>
                <a:lnTo>
                  <a:pt x="437566" y="5579173"/>
                </a:lnTo>
                <a:lnTo>
                  <a:pt x="390388" y="5572130"/>
                </a:lnTo>
                <a:lnTo>
                  <a:pt x="344340" y="5560555"/>
                </a:lnTo>
                <a:lnTo>
                  <a:pt x="299743" y="5544578"/>
                </a:lnTo>
                <a:lnTo>
                  <a:pt x="256913" y="5524331"/>
                </a:lnTo>
                <a:lnTo>
                  <a:pt x="216170" y="5499946"/>
                </a:lnTo>
                <a:lnTo>
                  <a:pt x="177831" y="5471556"/>
                </a:lnTo>
                <a:lnTo>
                  <a:pt x="142216" y="5439291"/>
                </a:lnTo>
                <a:lnTo>
                  <a:pt x="109961" y="5403666"/>
                </a:lnTo>
                <a:lnTo>
                  <a:pt x="81579" y="5365316"/>
                </a:lnTo>
                <a:lnTo>
                  <a:pt x="57201" y="5324561"/>
                </a:lnTo>
                <a:lnTo>
                  <a:pt x="36960" y="5281719"/>
                </a:lnTo>
                <a:lnTo>
                  <a:pt x="20988" y="5237108"/>
                </a:lnTo>
                <a:lnTo>
                  <a:pt x="9416" y="5191048"/>
                </a:lnTo>
                <a:lnTo>
                  <a:pt x="2375" y="5143855"/>
                </a:lnTo>
                <a:lnTo>
                  <a:pt x="0" y="5095850"/>
                </a:lnTo>
                <a:lnTo>
                  <a:pt x="0" y="485699"/>
                </a:lnTo>
                <a:lnTo>
                  <a:pt x="2375" y="437693"/>
                </a:lnTo>
                <a:lnTo>
                  <a:pt x="9416" y="390501"/>
                </a:lnTo>
                <a:lnTo>
                  <a:pt x="20988" y="344440"/>
                </a:lnTo>
                <a:lnTo>
                  <a:pt x="36960" y="299830"/>
                </a:lnTo>
                <a:lnTo>
                  <a:pt x="57201" y="256988"/>
                </a:lnTo>
                <a:lnTo>
                  <a:pt x="81579" y="216233"/>
                </a:lnTo>
                <a:lnTo>
                  <a:pt x="109961" y="177883"/>
                </a:lnTo>
                <a:lnTo>
                  <a:pt x="142216" y="142257"/>
                </a:lnTo>
                <a:lnTo>
                  <a:pt x="177831" y="109993"/>
                </a:lnTo>
                <a:lnTo>
                  <a:pt x="216170" y="81603"/>
                </a:lnTo>
                <a:lnTo>
                  <a:pt x="256913" y="57218"/>
                </a:lnTo>
                <a:lnTo>
                  <a:pt x="299743" y="36971"/>
                </a:lnTo>
                <a:lnTo>
                  <a:pt x="344340" y="20994"/>
                </a:lnTo>
                <a:lnTo>
                  <a:pt x="390388" y="9418"/>
                </a:lnTo>
                <a:lnTo>
                  <a:pt x="437566" y="2376"/>
                </a:lnTo>
                <a:lnTo>
                  <a:pt x="485558" y="0"/>
                </a:lnTo>
                <a:lnTo>
                  <a:pt x="4429341" y="0"/>
                </a:lnTo>
                <a:lnTo>
                  <a:pt x="4477333" y="2376"/>
                </a:lnTo>
                <a:lnTo>
                  <a:pt x="4524511" y="9418"/>
                </a:lnTo>
                <a:lnTo>
                  <a:pt x="4570559" y="20994"/>
                </a:lnTo>
                <a:lnTo>
                  <a:pt x="4615156" y="36971"/>
                </a:lnTo>
                <a:lnTo>
                  <a:pt x="4657986" y="57218"/>
                </a:lnTo>
                <a:lnTo>
                  <a:pt x="4698729" y="81603"/>
                </a:lnTo>
                <a:lnTo>
                  <a:pt x="4737068" y="109993"/>
                </a:lnTo>
                <a:lnTo>
                  <a:pt x="4772683" y="142257"/>
                </a:lnTo>
                <a:lnTo>
                  <a:pt x="4804938" y="177883"/>
                </a:lnTo>
                <a:lnTo>
                  <a:pt x="4833320" y="216233"/>
                </a:lnTo>
                <a:lnTo>
                  <a:pt x="4857698" y="256988"/>
                </a:lnTo>
                <a:lnTo>
                  <a:pt x="4877939" y="299830"/>
                </a:lnTo>
                <a:lnTo>
                  <a:pt x="4893911" y="344440"/>
                </a:lnTo>
                <a:lnTo>
                  <a:pt x="4905483" y="390501"/>
                </a:lnTo>
                <a:lnTo>
                  <a:pt x="4912524" y="437693"/>
                </a:lnTo>
                <a:lnTo>
                  <a:pt x="4914900" y="485699"/>
                </a:lnTo>
                <a:lnTo>
                  <a:pt x="4914900" y="5095850"/>
                </a:lnTo>
                <a:lnTo>
                  <a:pt x="4912524" y="5143855"/>
                </a:lnTo>
                <a:lnTo>
                  <a:pt x="4905483" y="5191048"/>
                </a:lnTo>
                <a:lnTo>
                  <a:pt x="4893911" y="5237108"/>
                </a:lnTo>
                <a:lnTo>
                  <a:pt x="4877939" y="5281719"/>
                </a:lnTo>
                <a:lnTo>
                  <a:pt x="4857698" y="5324561"/>
                </a:lnTo>
                <a:lnTo>
                  <a:pt x="4833320" y="5365316"/>
                </a:lnTo>
                <a:lnTo>
                  <a:pt x="4804938" y="5403666"/>
                </a:lnTo>
                <a:lnTo>
                  <a:pt x="4772683" y="5439291"/>
                </a:lnTo>
                <a:lnTo>
                  <a:pt x="4737068" y="5471556"/>
                </a:lnTo>
                <a:lnTo>
                  <a:pt x="4698729" y="5499946"/>
                </a:lnTo>
                <a:lnTo>
                  <a:pt x="4657986" y="5524331"/>
                </a:lnTo>
                <a:lnTo>
                  <a:pt x="4615156" y="5544578"/>
                </a:lnTo>
                <a:lnTo>
                  <a:pt x="4570559" y="5560555"/>
                </a:lnTo>
                <a:lnTo>
                  <a:pt x="4524511" y="5572130"/>
                </a:lnTo>
                <a:lnTo>
                  <a:pt x="4477333" y="5579173"/>
                </a:lnTo>
                <a:lnTo>
                  <a:pt x="4429341" y="55815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019237" y="327585"/>
            <a:ext cx="8858885" cy="8930005"/>
            <a:chOff x="8019237" y="327585"/>
            <a:chExt cx="8858885" cy="8930005"/>
          </a:xfrm>
        </p:grpSpPr>
        <p:sp>
          <p:nvSpPr>
            <p:cNvPr id="5" name="object 5"/>
            <p:cNvSpPr/>
            <p:nvPr/>
          </p:nvSpPr>
          <p:spPr>
            <a:xfrm>
              <a:off x="11962612" y="3675929"/>
              <a:ext cx="4914900" cy="5581650"/>
            </a:xfrm>
            <a:custGeom>
              <a:avLst/>
              <a:gdLst/>
              <a:ahLst/>
              <a:cxnLst/>
              <a:rect l="l" t="t" r="r" b="b"/>
              <a:pathLst>
                <a:path w="4914900" h="5581650">
                  <a:moveTo>
                    <a:pt x="4429341" y="5581549"/>
                  </a:moveTo>
                  <a:lnTo>
                    <a:pt x="485558" y="5581549"/>
                  </a:lnTo>
                  <a:lnTo>
                    <a:pt x="437566" y="5579173"/>
                  </a:lnTo>
                  <a:lnTo>
                    <a:pt x="390388" y="5572130"/>
                  </a:lnTo>
                  <a:lnTo>
                    <a:pt x="344340" y="5560555"/>
                  </a:lnTo>
                  <a:lnTo>
                    <a:pt x="299743" y="5544578"/>
                  </a:lnTo>
                  <a:lnTo>
                    <a:pt x="256913" y="5524331"/>
                  </a:lnTo>
                  <a:lnTo>
                    <a:pt x="216170" y="5499946"/>
                  </a:lnTo>
                  <a:lnTo>
                    <a:pt x="177831" y="5471556"/>
                  </a:lnTo>
                  <a:lnTo>
                    <a:pt x="142216" y="5439291"/>
                  </a:lnTo>
                  <a:lnTo>
                    <a:pt x="109961" y="5403666"/>
                  </a:lnTo>
                  <a:lnTo>
                    <a:pt x="81579" y="5365316"/>
                  </a:lnTo>
                  <a:lnTo>
                    <a:pt x="57201" y="5324561"/>
                  </a:lnTo>
                  <a:lnTo>
                    <a:pt x="36960" y="5281719"/>
                  </a:lnTo>
                  <a:lnTo>
                    <a:pt x="20988" y="5237108"/>
                  </a:lnTo>
                  <a:lnTo>
                    <a:pt x="9416" y="5191048"/>
                  </a:lnTo>
                  <a:lnTo>
                    <a:pt x="2375" y="5143855"/>
                  </a:lnTo>
                  <a:lnTo>
                    <a:pt x="0" y="5095850"/>
                  </a:lnTo>
                  <a:lnTo>
                    <a:pt x="0" y="485699"/>
                  </a:lnTo>
                  <a:lnTo>
                    <a:pt x="2375" y="437693"/>
                  </a:lnTo>
                  <a:lnTo>
                    <a:pt x="9416" y="390501"/>
                  </a:lnTo>
                  <a:lnTo>
                    <a:pt x="20988" y="344440"/>
                  </a:lnTo>
                  <a:lnTo>
                    <a:pt x="36960" y="299830"/>
                  </a:lnTo>
                  <a:lnTo>
                    <a:pt x="57201" y="256988"/>
                  </a:lnTo>
                  <a:lnTo>
                    <a:pt x="81579" y="216233"/>
                  </a:lnTo>
                  <a:lnTo>
                    <a:pt x="109961" y="177883"/>
                  </a:lnTo>
                  <a:lnTo>
                    <a:pt x="142216" y="142257"/>
                  </a:lnTo>
                  <a:lnTo>
                    <a:pt x="177831" y="109993"/>
                  </a:lnTo>
                  <a:lnTo>
                    <a:pt x="216170" y="81603"/>
                  </a:lnTo>
                  <a:lnTo>
                    <a:pt x="256913" y="57218"/>
                  </a:lnTo>
                  <a:lnTo>
                    <a:pt x="299743" y="36971"/>
                  </a:lnTo>
                  <a:lnTo>
                    <a:pt x="344340" y="20994"/>
                  </a:lnTo>
                  <a:lnTo>
                    <a:pt x="390388" y="9418"/>
                  </a:lnTo>
                  <a:lnTo>
                    <a:pt x="437566" y="2376"/>
                  </a:lnTo>
                  <a:lnTo>
                    <a:pt x="485558" y="0"/>
                  </a:lnTo>
                  <a:lnTo>
                    <a:pt x="4429341" y="0"/>
                  </a:lnTo>
                  <a:lnTo>
                    <a:pt x="4477333" y="2376"/>
                  </a:lnTo>
                  <a:lnTo>
                    <a:pt x="4524511" y="9418"/>
                  </a:lnTo>
                  <a:lnTo>
                    <a:pt x="4570559" y="20994"/>
                  </a:lnTo>
                  <a:lnTo>
                    <a:pt x="4615156" y="36971"/>
                  </a:lnTo>
                  <a:lnTo>
                    <a:pt x="4657986" y="57218"/>
                  </a:lnTo>
                  <a:lnTo>
                    <a:pt x="4698729" y="81603"/>
                  </a:lnTo>
                  <a:lnTo>
                    <a:pt x="4737068" y="109993"/>
                  </a:lnTo>
                  <a:lnTo>
                    <a:pt x="4772683" y="142257"/>
                  </a:lnTo>
                  <a:lnTo>
                    <a:pt x="4804938" y="177883"/>
                  </a:lnTo>
                  <a:lnTo>
                    <a:pt x="4833320" y="216233"/>
                  </a:lnTo>
                  <a:lnTo>
                    <a:pt x="4857698" y="256988"/>
                  </a:lnTo>
                  <a:lnTo>
                    <a:pt x="4877939" y="299830"/>
                  </a:lnTo>
                  <a:lnTo>
                    <a:pt x="4893911" y="344440"/>
                  </a:lnTo>
                  <a:lnTo>
                    <a:pt x="4905483" y="390501"/>
                  </a:lnTo>
                  <a:lnTo>
                    <a:pt x="4912524" y="437693"/>
                  </a:lnTo>
                  <a:lnTo>
                    <a:pt x="4914900" y="485699"/>
                  </a:lnTo>
                  <a:lnTo>
                    <a:pt x="4914900" y="5095850"/>
                  </a:lnTo>
                  <a:lnTo>
                    <a:pt x="4912524" y="5143855"/>
                  </a:lnTo>
                  <a:lnTo>
                    <a:pt x="4905483" y="5191048"/>
                  </a:lnTo>
                  <a:lnTo>
                    <a:pt x="4893911" y="5237108"/>
                  </a:lnTo>
                  <a:lnTo>
                    <a:pt x="4877939" y="5281719"/>
                  </a:lnTo>
                  <a:lnTo>
                    <a:pt x="4857698" y="5324561"/>
                  </a:lnTo>
                  <a:lnTo>
                    <a:pt x="4833320" y="5365316"/>
                  </a:lnTo>
                  <a:lnTo>
                    <a:pt x="4804938" y="5403666"/>
                  </a:lnTo>
                  <a:lnTo>
                    <a:pt x="4772683" y="5439291"/>
                  </a:lnTo>
                  <a:lnTo>
                    <a:pt x="4737068" y="5471556"/>
                  </a:lnTo>
                  <a:lnTo>
                    <a:pt x="4698729" y="5499946"/>
                  </a:lnTo>
                  <a:lnTo>
                    <a:pt x="4657986" y="5524331"/>
                  </a:lnTo>
                  <a:lnTo>
                    <a:pt x="4615156" y="5544578"/>
                  </a:lnTo>
                  <a:lnTo>
                    <a:pt x="4570559" y="5560555"/>
                  </a:lnTo>
                  <a:lnTo>
                    <a:pt x="4524511" y="5572130"/>
                  </a:lnTo>
                  <a:lnTo>
                    <a:pt x="4477333" y="5579173"/>
                  </a:lnTo>
                  <a:lnTo>
                    <a:pt x="4429341" y="55815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19237" y="327585"/>
              <a:ext cx="6115049" cy="33527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20134" y="2637421"/>
            <a:ext cx="3956050" cy="100711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 marR="5080">
              <a:lnSpc>
                <a:spcPts val="3470"/>
              </a:lnSpc>
              <a:spcBef>
                <a:spcPts val="875"/>
              </a:spcBef>
            </a:pPr>
            <a:r>
              <a:rPr sz="3550" spc="-43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50" spc="-270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550" spc="-8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550" spc="-229" dirty="0">
                <a:solidFill>
                  <a:srgbClr val="484644"/>
                </a:solidFill>
                <a:latin typeface="Trebuchet MS"/>
                <a:cs typeface="Trebuchet MS"/>
              </a:rPr>
              <a:t>u</a:t>
            </a:r>
            <a:r>
              <a:rPr sz="3550" spc="-22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50" spc="-4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550" spc="-32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550" spc="-220" dirty="0">
                <a:solidFill>
                  <a:srgbClr val="484644"/>
                </a:solidFill>
                <a:latin typeface="Trebuchet MS"/>
                <a:cs typeface="Trebuchet MS"/>
              </a:rPr>
              <a:t>za</a:t>
            </a:r>
            <a:r>
              <a:rPr sz="3550" spc="-13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550" spc="-18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42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-40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550" spc="-18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295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550" spc="-4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550" spc="-22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50" spc="-55" dirty="0">
                <a:solidFill>
                  <a:srgbClr val="484644"/>
                </a:solidFill>
                <a:latin typeface="Trebuchet MS"/>
                <a:cs typeface="Trebuchet MS"/>
              </a:rPr>
              <a:t>n  </a:t>
            </a:r>
            <a:r>
              <a:rPr sz="3550" spc="-254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550" spc="-290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550" spc="-42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-13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550" spc="-22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50" spc="-8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550" spc="-32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550" spc="-240" dirty="0">
                <a:solidFill>
                  <a:srgbClr val="484644"/>
                </a:solidFill>
                <a:latin typeface="Trebuchet MS"/>
                <a:cs typeface="Trebuchet MS"/>
              </a:rPr>
              <a:t>v</a:t>
            </a:r>
            <a:r>
              <a:rPr sz="3550" spc="-235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550" spc="-18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43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50" spc="-80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550" spc="-229" dirty="0">
                <a:solidFill>
                  <a:srgbClr val="484644"/>
                </a:solidFill>
                <a:latin typeface="Trebuchet MS"/>
                <a:cs typeface="Trebuchet MS"/>
              </a:rPr>
              <a:t>u</a:t>
            </a:r>
            <a:r>
              <a:rPr sz="3550" spc="-22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50" spc="-40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550" spc="-18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105" dirty="0">
                <a:solidFill>
                  <a:srgbClr val="484644"/>
                </a:solidFill>
                <a:latin typeface="Trebuchet MS"/>
                <a:cs typeface="Trebuchet MS"/>
              </a:rPr>
              <a:t>(</a:t>
            </a:r>
            <a:r>
              <a:rPr sz="3550" spc="-295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550" spc="-254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550" spc="-43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50" spc="-250" dirty="0">
                <a:solidFill>
                  <a:srgbClr val="484644"/>
                </a:solidFill>
                <a:latin typeface="Trebuchet MS"/>
                <a:cs typeface="Trebuchet MS"/>
              </a:rPr>
              <a:t>)</a:t>
            </a:r>
            <a:endParaRPr sz="35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0134" y="4399488"/>
            <a:ext cx="3260090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50" spc="-40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550" spc="-42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-22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50" spc="-4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550" spc="-32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550" spc="-220" dirty="0">
                <a:solidFill>
                  <a:srgbClr val="484644"/>
                </a:solidFill>
                <a:latin typeface="Trebuchet MS"/>
                <a:cs typeface="Trebuchet MS"/>
              </a:rPr>
              <a:t>za</a:t>
            </a:r>
            <a:r>
              <a:rPr sz="3550" spc="-13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550" spc="-18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13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550" spc="-42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-229" dirty="0">
                <a:solidFill>
                  <a:srgbClr val="484644"/>
                </a:solidFill>
                <a:latin typeface="Trebuchet MS"/>
                <a:cs typeface="Trebuchet MS"/>
              </a:rPr>
              <a:t>u</a:t>
            </a:r>
            <a:r>
              <a:rPr sz="3550" spc="-80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550" spc="-32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550" spc="-24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550" spc="-80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550" spc="-42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8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endParaRPr sz="355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20134" y="4840004"/>
            <a:ext cx="3808729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50" spc="-290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550" spc="-42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-13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550" spc="-32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550" spc="-240" dirty="0">
                <a:solidFill>
                  <a:srgbClr val="484644"/>
                </a:solidFill>
                <a:latin typeface="Trebuchet MS"/>
                <a:cs typeface="Trebuchet MS"/>
              </a:rPr>
              <a:t>ó</a:t>
            </a:r>
            <a:r>
              <a:rPr sz="3550" spc="-229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550" spc="-32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550" spc="-270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550" spc="-22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50" spc="8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550" spc="-18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240" dirty="0">
                <a:solidFill>
                  <a:srgbClr val="484644"/>
                </a:solidFill>
                <a:latin typeface="Trebuchet MS"/>
                <a:cs typeface="Trebuchet MS"/>
              </a:rPr>
              <a:t>v</a:t>
            </a:r>
            <a:r>
              <a:rPr sz="3550" spc="-32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550" spc="-13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550" spc="-8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550" spc="-229" dirty="0">
                <a:solidFill>
                  <a:srgbClr val="484644"/>
                </a:solidFill>
                <a:latin typeface="Trebuchet MS"/>
                <a:cs typeface="Trebuchet MS"/>
              </a:rPr>
              <a:t>u</a:t>
            </a:r>
            <a:r>
              <a:rPr sz="3550" spc="-22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50" spc="-4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550" spc="-42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8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550" spc="-18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80" dirty="0">
                <a:solidFill>
                  <a:srgbClr val="484644"/>
                </a:solidFill>
                <a:latin typeface="Trebuchet MS"/>
                <a:cs typeface="Trebuchet MS"/>
              </a:rPr>
              <a:t>y</a:t>
            </a:r>
            <a:endParaRPr sz="355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20134" y="5280521"/>
            <a:ext cx="3773804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50" spc="-290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550" spc="-13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550" spc="-42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8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550" spc="-42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-80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550" spc="-270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550" spc="-32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550" spc="-22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50" spc="-4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550" spc="-42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8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550" spc="-18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290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550" spc="-22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50" spc="-13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550" spc="-21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50" spc="-18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4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550" spc="-22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50" spc="8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endParaRPr sz="35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20134" y="5721038"/>
            <a:ext cx="3578860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50" spc="-24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550" spc="-13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550" spc="-32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550" spc="-42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-80" dirty="0">
                <a:solidFill>
                  <a:srgbClr val="484644"/>
                </a:solidFill>
                <a:latin typeface="Trebuchet MS"/>
                <a:cs typeface="Trebuchet MS"/>
              </a:rPr>
              <a:t>nt</a:t>
            </a:r>
            <a:r>
              <a:rPr sz="3550" spc="-22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50" spc="-270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550" spc="-32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550" spc="-24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550" spc="-80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550" spc="-42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8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550" spc="-18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8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550" spc="-42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-105" dirty="0">
                <a:solidFill>
                  <a:srgbClr val="484644"/>
                </a:solidFill>
                <a:latin typeface="Trebuchet MS"/>
                <a:cs typeface="Trebuchet MS"/>
              </a:rPr>
              <a:t>g</a:t>
            </a:r>
            <a:r>
              <a:rPr sz="3550" spc="-229" dirty="0">
                <a:solidFill>
                  <a:srgbClr val="484644"/>
                </a:solidFill>
                <a:latin typeface="Trebuchet MS"/>
                <a:cs typeface="Trebuchet MS"/>
              </a:rPr>
              <a:t>ú</a:t>
            </a:r>
            <a:r>
              <a:rPr sz="3550" spc="-75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endParaRPr sz="35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20134" y="6161554"/>
            <a:ext cx="3750945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50" spc="-80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550" spc="-42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-270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550" spc="-42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8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550" spc="-32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550" spc="-229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550" spc="-22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50" spc="-229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550" spc="-530" dirty="0">
                <a:solidFill>
                  <a:srgbClr val="484644"/>
                </a:solidFill>
                <a:latin typeface="Trebuchet MS"/>
                <a:cs typeface="Trebuchet MS"/>
              </a:rPr>
              <a:t>,</a:t>
            </a:r>
            <a:r>
              <a:rPr sz="3550" spc="-18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229" dirty="0">
                <a:solidFill>
                  <a:srgbClr val="484644"/>
                </a:solidFill>
                <a:latin typeface="Trebuchet MS"/>
                <a:cs typeface="Trebuchet MS"/>
              </a:rPr>
              <a:t>u</a:t>
            </a:r>
            <a:r>
              <a:rPr sz="3550" spc="-8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550" spc="-32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550" spc="-4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550" spc="-32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550" spc="-220" dirty="0">
                <a:solidFill>
                  <a:srgbClr val="484644"/>
                </a:solidFill>
                <a:latin typeface="Trebuchet MS"/>
                <a:cs typeface="Trebuchet MS"/>
              </a:rPr>
              <a:t>za</a:t>
            </a:r>
            <a:r>
              <a:rPr sz="3550" spc="-80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550" spc="-229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550" spc="-235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endParaRPr sz="35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20134" y="6602072"/>
            <a:ext cx="3329304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50" spc="-220" dirty="0">
                <a:solidFill>
                  <a:srgbClr val="484644"/>
                </a:solidFill>
                <a:latin typeface="Trebuchet MS"/>
                <a:cs typeface="Trebuchet MS"/>
              </a:rPr>
              <a:t>z</a:t>
            </a:r>
            <a:r>
              <a:rPr sz="3550" spc="-240" dirty="0">
                <a:solidFill>
                  <a:srgbClr val="484644"/>
                </a:solidFill>
                <a:latin typeface="Trebuchet MS"/>
                <a:cs typeface="Trebuchet MS"/>
              </a:rPr>
              <a:t>oo</a:t>
            </a:r>
            <a:r>
              <a:rPr sz="3550" spc="-375" dirty="0">
                <a:solidFill>
                  <a:srgbClr val="484644"/>
                </a:solidFill>
                <a:latin typeface="Trebuchet MS"/>
                <a:cs typeface="Trebuchet MS"/>
              </a:rPr>
              <a:t>m</a:t>
            </a:r>
            <a:r>
              <a:rPr sz="3550" spc="-530" dirty="0">
                <a:solidFill>
                  <a:srgbClr val="484644"/>
                </a:solidFill>
                <a:latin typeface="Trebuchet MS"/>
                <a:cs typeface="Trebuchet MS"/>
              </a:rPr>
              <a:t>,</a:t>
            </a:r>
            <a:r>
              <a:rPr sz="3550" spc="-18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290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550" spc="-4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550" spc="-22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50" spc="-8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550" spc="-22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50" spc="345" dirty="0">
                <a:solidFill>
                  <a:srgbClr val="484644"/>
                </a:solidFill>
                <a:latin typeface="Trebuchet MS"/>
                <a:cs typeface="Trebuchet MS"/>
              </a:rPr>
              <a:t>f</a:t>
            </a:r>
            <a:r>
              <a:rPr sz="3550" spc="-24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550" spc="-13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550" spc="-375" dirty="0">
                <a:solidFill>
                  <a:srgbClr val="484644"/>
                </a:solidFill>
                <a:latin typeface="Trebuchet MS"/>
                <a:cs typeface="Trebuchet MS"/>
              </a:rPr>
              <a:t>m</a:t>
            </a:r>
            <a:r>
              <a:rPr sz="3550" spc="-22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50" spc="-530" dirty="0">
                <a:solidFill>
                  <a:srgbClr val="484644"/>
                </a:solidFill>
                <a:latin typeface="Trebuchet MS"/>
                <a:cs typeface="Trebuchet MS"/>
              </a:rPr>
              <a:t>,</a:t>
            </a:r>
            <a:endParaRPr sz="35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20134" y="7042588"/>
            <a:ext cx="3696335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49954" algn="l"/>
              </a:tabLst>
            </a:pPr>
            <a:r>
              <a:rPr sz="3550" spc="-270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550" spc="-24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550" spc="-135" dirty="0">
                <a:solidFill>
                  <a:srgbClr val="484644"/>
                </a:solidFill>
                <a:latin typeface="Trebuchet MS"/>
                <a:cs typeface="Trebuchet MS"/>
              </a:rPr>
              <a:t>rr</a:t>
            </a:r>
            <a:r>
              <a:rPr sz="3550" spc="-42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-235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550" spc="-18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42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-4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550" spc="-42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-270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550" spc="-8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550" spc="-13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550" spc="-240" dirty="0">
                <a:solidFill>
                  <a:srgbClr val="484644"/>
                </a:solidFill>
                <a:latin typeface="Trebuchet MS"/>
                <a:cs typeface="Trebuchet MS"/>
              </a:rPr>
              <a:t>ó</a:t>
            </a:r>
            <a:r>
              <a:rPr sz="3550" spc="-80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550" spc="-32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550" spc="-270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550" spc="-235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550" dirty="0">
                <a:solidFill>
                  <a:srgbClr val="484644"/>
                </a:solidFill>
                <a:latin typeface="Trebuchet MS"/>
                <a:cs typeface="Trebuchet MS"/>
              </a:rPr>
              <a:t>	</a:t>
            </a:r>
            <a:r>
              <a:rPr sz="3550" spc="80" dirty="0">
                <a:solidFill>
                  <a:srgbClr val="484644"/>
                </a:solidFill>
                <a:latin typeface="Trebuchet MS"/>
                <a:cs typeface="Trebuchet MS"/>
              </a:rPr>
              <a:t>y</a:t>
            </a:r>
            <a:endParaRPr sz="35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20134" y="7483105"/>
            <a:ext cx="3608070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50" spc="385" dirty="0">
                <a:solidFill>
                  <a:srgbClr val="484644"/>
                </a:solidFill>
                <a:latin typeface="Trebuchet MS"/>
                <a:cs typeface="Trebuchet MS"/>
              </a:rPr>
              <a:t>W</a:t>
            </a:r>
            <a:r>
              <a:rPr sz="3550" spc="-220" dirty="0">
                <a:solidFill>
                  <a:srgbClr val="484644"/>
                </a:solidFill>
                <a:latin typeface="Trebuchet MS"/>
                <a:cs typeface="Trebuchet MS"/>
              </a:rPr>
              <a:t>ha</a:t>
            </a:r>
            <a:r>
              <a:rPr sz="3550" spc="-8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550" spc="8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550" spc="-43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50" spc="-290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550" spc="-285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550" spc="-18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42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-80" dirty="0">
                <a:solidFill>
                  <a:srgbClr val="484644"/>
                </a:solidFill>
                <a:latin typeface="Trebuchet MS"/>
                <a:cs typeface="Trebuchet MS"/>
              </a:rPr>
              <a:t>nt</a:t>
            </a:r>
            <a:r>
              <a:rPr sz="3550" spc="-13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550" spc="-41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-18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4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550" spc="-24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550" spc="8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endParaRPr sz="35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20134" y="7923621"/>
            <a:ext cx="4490085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50" spc="-8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550" spc="-229" dirty="0">
                <a:solidFill>
                  <a:srgbClr val="484644"/>
                </a:solidFill>
                <a:latin typeface="Trebuchet MS"/>
                <a:cs typeface="Trebuchet MS"/>
              </a:rPr>
              <a:t>u</a:t>
            </a:r>
            <a:r>
              <a:rPr sz="3550" spc="-8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550" spc="-24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550" spc="-13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550" spc="-42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8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550" spc="-18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229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550" spc="-41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-18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4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550" spc="-22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550" spc="8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550" spc="-18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550" spc="-229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550" spc="-32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550" spc="345" dirty="0">
                <a:solidFill>
                  <a:srgbClr val="484644"/>
                </a:solidFill>
                <a:latin typeface="Trebuchet MS"/>
                <a:cs typeface="Trebuchet MS"/>
              </a:rPr>
              <a:t>f</a:t>
            </a:r>
            <a:r>
              <a:rPr sz="3550" spc="-42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-13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550" spc="-42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-80" dirty="0">
                <a:solidFill>
                  <a:srgbClr val="484644"/>
                </a:solidFill>
                <a:latin typeface="Trebuchet MS"/>
                <a:cs typeface="Trebuchet MS"/>
              </a:rPr>
              <a:t>nt</a:t>
            </a:r>
            <a:r>
              <a:rPr sz="3550" spc="-42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8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endParaRPr sz="35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20134" y="8364138"/>
            <a:ext cx="1136650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50" spc="8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550" spc="-42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-229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550" spc="-42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550" spc="8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550" spc="-409" dirty="0">
                <a:solidFill>
                  <a:srgbClr val="484644"/>
                </a:solidFill>
                <a:latin typeface="Trebuchet MS"/>
                <a:cs typeface="Trebuchet MS"/>
              </a:rPr>
              <a:t>.</a:t>
            </a:r>
            <a:endParaRPr sz="35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87879" y="3893535"/>
            <a:ext cx="2929255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00" spc="-47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900" spc="9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900" spc="-35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900" spc="-110" dirty="0">
                <a:solidFill>
                  <a:srgbClr val="484644"/>
                </a:solidFill>
                <a:latin typeface="Trebuchet MS"/>
                <a:cs typeface="Trebuchet MS"/>
              </a:rPr>
              <a:t>g</a:t>
            </a:r>
            <a:r>
              <a:rPr sz="3900" spc="-85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900" spc="-23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900" spc="-14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900" spc="-20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900" spc="-110" dirty="0">
                <a:solidFill>
                  <a:srgbClr val="484644"/>
                </a:solidFill>
                <a:latin typeface="Trebuchet MS"/>
                <a:cs typeface="Trebuchet MS"/>
              </a:rPr>
              <a:t>g</a:t>
            </a:r>
            <a:r>
              <a:rPr sz="3900" spc="-14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900" spc="-250" dirty="0">
                <a:solidFill>
                  <a:srgbClr val="484644"/>
                </a:solidFill>
                <a:latin typeface="Trebuchet MS"/>
                <a:cs typeface="Trebuchet MS"/>
              </a:rPr>
              <a:t>u</a:t>
            </a:r>
            <a:r>
              <a:rPr sz="3900" spc="-315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900" spc="-26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900" spc="9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endParaRPr sz="39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64076" y="4378059"/>
            <a:ext cx="3841750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00" spc="-459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900" spc="254" dirty="0">
                <a:solidFill>
                  <a:srgbClr val="484644"/>
                </a:solidFill>
                <a:latin typeface="Trebuchet MS"/>
                <a:cs typeface="Trebuchet MS"/>
              </a:rPr>
              <a:t>q</a:t>
            </a:r>
            <a:r>
              <a:rPr sz="3900" spc="-250" dirty="0">
                <a:solidFill>
                  <a:srgbClr val="484644"/>
                </a:solidFill>
                <a:latin typeface="Trebuchet MS"/>
                <a:cs typeface="Trebuchet MS"/>
              </a:rPr>
              <a:t>u</a:t>
            </a:r>
            <a:r>
              <a:rPr sz="3900" spc="-35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900" spc="-85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900" spc="-23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900" spc="-85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900" spc="-35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900" spc="-260" dirty="0">
                <a:solidFill>
                  <a:srgbClr val="484644"/>
                </a:solidFill>
                <a:latin typeface="Trebuchet MS"/>
                <a:cs typeface="Trebuchet MS"/>
              </a:rPr>
              <a:t>v</a:t>
            </a:r>
            <a:r>
              <a:rPr sz="3900" spc="-23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900" spc="-405" dirty="0">
                <a:solidFill>
                  <a:srgbClr val="484644"/>
                </a:solidFill>
                <a:latin typeface="Trebuchet MS"/>
                <a:cs typeface="Trebuchet MS"/>
              </a:rPr>
              <a:t>m</a:t>
            </a:r>
            <a:r>
              <a:rPr sz="3900" spc="-459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900" spc="-85" dirty="0">
                <a:solidFill>
                  <a:srgbClr val="484644"/>
                </a:solidFill>
                <a:latin typeface="Trebuchet MS"/>
                <a:cs typeface="Trebuchet MS"/>
              </a:rPr>
              <a:t>nt</a:t>
            </a:r>
            <a:r>
              <a:rPr sz="3900" spc="-45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900" spc="-20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900" spc="-245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900" spc="-45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endParaRPr sz="39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64076" y="4862582"/>
            <a:ext cx="4033520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00" spc="-459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900" spc="9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900" spc="-85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900" spc="-250" dirty="0">
                <a:solidFill>
                  <a:srgbClr val="484644"/>
                </a:solidFill>
                <a:latin typeface="Trebuchet MS"/>
                <a:cs typeface="Trebuchet MS"/>
              </a:rPr>
              <a:t>u</a:t>
            </a:r>
            <a:r>
              <a:rPr sz="3900" spc="-245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900" spc="-35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900" spc="-23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900" spc="-85" dirty="0">
                <a:solidFill>
                  <a:srgbClr val="484644"/>
                </a:solidFill>
                <a:latin typeface="Trebuchet MS"/>
                <a:cs typeface="Trebuchet MS"/>
              </a:rPr>
              <a:t>nt</a:t>
            </a:r>
            <a:r>
              <a:rPr sz="3900" spc="-459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900" spc="9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900" spc="-20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900" spc="-315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900" spc="-23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900" spc="-14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900" spc="-229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900" spc="-20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900" spc="-4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900" spc="-26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900" spc="9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endParaRPr sz="39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64076" y="5347105"/>
            <a:ext cx="3928110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00" spc="-315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900" spc="-23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900" spc="-14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900" spc="-459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900" spc="9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900" spc="-20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900" spc="-85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900" spc="-250" dirty="0">
                <a:solidFill>
                  <a:srgbClr val="484644"/>
                </a:solidFill>
                <a:latin typeface="Trebuchet MS"/>
                <a:cs typeface="Trebuchet MS"/>
              </a:rPr>
              <a:t>u</a:t>
            </a:r>
            <a:r>
              <a:rPr sz="3900" spc="-85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900" spc="-26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900" spc="-14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900" spc="-459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900" spc="9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900" spc="-20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900" spc="-85" dirty="0">
                <a:solidFill>
                  <a:srgbClr val="484644"/>
                </a:solidFill>
                <a:latin typeface="Trebuchet MS"/>
                <a:cs typeface="Trebuchet MS"/>
              </a:rPr>
              <a:t>2</a:t>
            </a:r>
            <a:r>
              <a:rPr sz="3900" spc="30" dirty="0">
                <a:solidFill>
                  <a:srgbClr val="484644"/>
                </a:solidFill>
                <a:latin typeface="Trebuchet MS"/>
                <a:cs typeface="Trebuchet MS"/>
              </a:rPr>
              <a:t>0</a:t>
            </a:r>
            <a:r>
              <a:rPr sz="3900" spc="-85" dirty="0">
                <a:solidFill>
                  <a:srgbClr val="484644"/>
                </a:solidFill>
                <a:latin typeface="Trebuchet MS"/>
                <a:cs typeface="Trebuchet MS"/>
              </a:rPr>
              <a:t>2</a:t>
            </a:r>
            <a:r>
              <a:rPr lang="es-ES" sz="3900" spc="-85" dirty="0">
                <a:solidFill>
                  <a:srgbClr val="484644"/>
                </a:solidFill>
                <a:latin typeface="Trebuchet MS"/>
                <a:cs typeface="Trebuchet MS"/>
              </a:rPr>
              <a:t>3</a:t>
            </a:r>
            <a:r>
              <a:rPr sz="3900" spc="-445" dirty="0">
                <a:solidFill>
                  <a:srgbClr val="484644"/>
                </a:solidFill>
                <a:latin typeface="Trebuchet MS"/>
                <a:cs typeface="Trebuchet MS"/>
              </a:rPr>
              <a:t>.</a:t>
            </a:r>
            <a:endParaRPr sz="39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64076" y="6316151"/>
            <a:ext cx="4002404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00" spc="-67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900" spc="-4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900" spc="-23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900" spc="-95" dirty="0">
                <a:solidFill>
                  <a:srgbClr val="484644"/>
                </a:solidFill>
                <a:latin typeface="Trebuchet MS"/>
                <a:cs typeface="Trebuchet MS"/>
              </a:rPr>
              <a:t>b</a:t>
            </a:r>
            <a:r>
              <a:rPr sz="3900" spc="-26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900" spc="-14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900" spc="-23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900" spc="-14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900" spc="-20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900" spc="-35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900" spc="-85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900" spc="-245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900" spc="-35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900" spc="-295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900" spc="-23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900" spc="-245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900" spc="-26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900" spc="-14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900" spc="-459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900" spc="9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endParaRPr sz="39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64076" y="6800674"/>
            <a:ext cx="4150360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00" spc="-245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900" spc="-45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900" spc="-20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900" spc="-459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900" spc="-260" dirty="0">
                <a:solidFill>
                  <a:srgbClr val="484644"/>
                </a:solidFill>
                <a:latin typeface="Trebuchet MS"/>
                <a:cs typeface="Trebuchet MS"/>
              </a:rPr>
              <a:t>v</a:t>
            </a:r>
            <a:r>
              <a:rPr sz="3900" spc="-23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900" spc="-4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900" spc="-250" dirty="0">
                <a:solidFill>
                  <a:srgbClr val="484644"/>
                </a:solidFill>
                <a:latin typeface="Trebuchet MS"/>
                <a:cs typeface="Trebuchet MS"/>
              </a:rPr>
              <a:t>u</a:t>
            </a:r>
            <a:r>
              <a:rPr sz="3900" spc="-23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900" spc="-295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900" spc="-35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900" spc="-260" dirty="0">
                <a:solidFill>
                  <a:srgbClr val="484644"/>
                </a:solidFill>
                <a:latin typeface="Trebuchet MS"/>
                <a:cs typeface="Trebuchet MS"/>
              </a:rPr>
              <a:t>ó</a:t>
            </a:r>
            <a:r>
              <a:rPr sz="3900" spc="-80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900" spc="-20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900" spc="-315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900" spc="-23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900" spc="-14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900" spc="-229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900" spc="-20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900" spc="-459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900" spc="-40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endParaRPr sz="39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64076" y="7285197"/>
            <a:ext cx="4107815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00" spc="-315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900" spc="-14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900" spc="-26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900" spc="-295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900" spc="-459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900" spc="9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900" spc="-254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900" spc="-20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900" spc="-245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900" spc="-45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900" spc="-20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900" spc="-365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900" spc="-310" dirty="0">
                <a:solidFill>
                  <a:srgbClr val="484644"/>
                </a:solidFill>
                <a:latin typeface="Trebuchet MS"/>
                <a:cs typeface="Trebuchet MS"/>
              </a:rPr>
              <a:t>F</a:t>
            </a:r>
            <a:r>
              <a:rPr sz="3900" spc="-340" dirty="0">
                <a:solidFill>
                  <a:srgbClr val="484644"/>
                </a:solidFill>
                <a:latin typeface="Trebuchet MS"/>
                <a:cs typeface="Trebuchet MS"/>
              </a:rPr>
              <a:t>G</a:t>
            </a:r>
            <a:r>
              <a:rPr sz="3900" spc="-585" dirty="0">
                <a:solidFill>
                  <a:srgbClr val="484644"/>
                </a:solidFill>
                <a:latin typeface="Trebuchet MS"/>
                <a:cs typeface="Trebuchet MS"/>
              </a:rPr>
              <a:t>,</a:t>
            </a:r>
            <a:r>
              <a:rPr sz="3900" spc="-20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900" spc="-315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900" spc="-23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900" spc="-14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900" spc="-229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endParaRPr sz="39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64076" y="7769721"/>
            <a:ext cx="1597660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00" spc="-204" dirty="0">
                <a:solidFill>
                  <a:srgbClr val="484644"/>
                </a:solidFill>
                <a:latin typeface="Trebuchet MS"/>
                <a:cs typeface="Trebuchet MS"/>
              </a:rPr>
              <a:t>tutores.</a:t>
            </a:r>
            <a:endParaRPr sz="39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463236" y="4139785"/>
            <a:ext cx="3524885" cy="577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600" spc="-61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600" spc="-3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600" spc="-21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600" spc="-80" dirty="0">
                <a:solidFill>
                  <a:srgbClr val="484644"/>
                </a:solidFill>
                <a:latin typeface="Trebuchet MS"/>
                <a:cs typeface="Trebuchet MS"/>
              </a:rPr>
              <a:t>b</a:t>
            </a:r>
            <a:r>
              <a:rPr sz="3600" spc="-229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600" spc="-12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600" spc="-21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600" spc="-12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60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600" spc="90" dirty="0">
                <a:solidFill>
                  <a:srgbClr val="484644"/>
                </a:solidFill>
                <a:latin typeface="Trebuchet MS"/>
                <a:cs typeface="Trebuchet MS"/>
              </a:rPr>
              <a:t>y</a:t>
            </a:r>
            <a:r>
              <a:rPr sz="360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600" spc="-41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600" spc="-105" dirty="0">
                <a:solidFill>
                  <a:srgbClr val="484644"/>
                </a:solidFill>
                <a:latin typeface="Trebuchet MS"/>
                <a:cs typeface="Trebuchet MS"/>
              </a:rPr>
              <a:t>j</a:t>
            </a:r>
            <a:r>
              <a:rPr sz="3600" spc="-41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600" spc="-265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600" spc="-225" dirty="0">
                <a:solidFill>
                  <a:srgbClr val="484644"/>
                </a:solidFill>
                <a:latin typeface="Trebuchet MS"/>
                <a:cs typeface="Trebuchet MS"/>
              </a:rPr>
              <a:t>u</a:t>
            </a:r>
            <a:r>
              <a:rPr sz="3600" spc="-7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600" spc="-21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600" spc="-12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463236" y="4589500"/>
            <a:ext cx="2976245" cy="577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600" spc="-280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600" spc="-12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600" spc="-229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600" spc="85" dirty="0">
                <a:solidFill>
                  <a:srgbClr val="484644"/>
                </a:solidFill>
                <a:latin typeface="Trebuchet MS"/>
                <a:cs typeface="Trebuchet MS"/>
              </a:rPr>
              <a:t>y</a:t>
            </a:r>
            <a:r>
              <a:rPr sz="3600" spc="-41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600" spc="-265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600" spc="-7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600" spc="-229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600" spc="9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60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600" spc="9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600" spc="-229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600" spc="-80" dirty="0">
                <a:solidFill>
                  <a:srgbClr val="484644"/>
                </a:solidFill>
                <a:latin typeface="Trebuchet MS"/>
                <a:cs typeface="Trebuchet MS"/>
              </a:rPr>
              <a:t>b</a:t>
            </a:r>
            <a:r>
              <a:rPr sz="3600" spc="-12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600" spc="-409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463236" y="5039215"/>
            <a:ext cx="2406015" cy="577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600" spc="-180" dirty="0">
                <a:solidFill>
                  <a:srgbClr val="484644"/>
                </a:solidFill>
                <a:latin typeface="Trebuchet MS"/>
                <a:cs typeface="Trebuchet MS"/>
              </a:rPr>
              <a:t>Investigación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463236" y="5488930"/>
            <a:ext cx="3343910" cy="577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600" spc="-434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600" spc="-32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600" spc="-41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600" spc="-70" dirty="0">
                <a:solidFill>
                  <a:srgbClr val="484644"/>
                </a:solidFill>
                <a:latin typeface="Trebuchet MS"/>
                <a:cs typeface="Trebuchet MS"/>
              </a:rPr>
              <a:t>nt</a:t>
            </a:r>
            <a:r>
              <a:rPr sz="3600" spc="-285" dirty="0">
                <a:solidFill>
                  <a:srgbClr val="484644"/>
                </a:solidFill>
                <a:latin typeface="Trebuchet MS"/>
                <a:cs typeface="Trebuchet MS"/>
              </a:rPr>
              <a:t>í</a:t>
            </a:r>
            <a:r>
              <a:rPr sz="3600" spc="360" dirty="0">
                <a:solidFill>
                  <a:srgbClr val="484644"/>
                </a:solidFill>
                <a:latin typeface="Trebuchet MS"/>
                <a:cs typeface="Trebuchet MS"/>
              </a:rPr>
              <a:t>f</a:t>
            </a:r>
            <a:r>
              <a:rPr sz="3600" spc="-32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600" spc="-265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600" spc="-204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60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600" spc="-280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600" spc="-21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600" spc="-12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600" spc="-204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60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600" spc="-3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600" spc="-229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600" spc="9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463236" y="5938646"/>
            <a:ext cx="3582670" cy="577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600" spc="-7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600" spc="-225" dirty="0">
                <a:solidFill>
                  <a:srgbClr val="484644"/>
                </a:solidFill>
                <a:latin typeface="Trebuchet MS"/>
                <a:cs typeface="Trebuchet MS"/>
              </a:rPr>
              <a:t>u</a:t>
            </a:r>
            <a:r>
              <a:rPr sz="3600" spc="-7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600" spc="-229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600" spc="-12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600" spc="-41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600" spc="9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60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600" spc="-220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600" spc="-409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60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600" spc="-3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600" spc="-204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60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600" spc="-275" dirty="0">
                <a:solidFill>
                  <a:srgbClr val="484644"/>
                </a:solidFill>
                <a:latin typeface="Trebuchet MS"/>
                <a:cs typeface="Trebuchet MS"/>
              </a:rPr>
              <a:t>F</a:t>
            </a:r>
            <a:r>
              <a:rPr sz="3600" spc="-434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600" spc="-42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600" spc="85" dirty="0">
                <a:solidFill>
                  <a:srgbClr val="484644"/>
                </a:solidFill>
                <a:latin typeface="Trebuchet MS"/>
                <a:cs typeface="Trebuchet MS"/>
              </a:rPr>
              <a:t>y</a:t>
            </a:r>
            <a:r>
              <a:rPr sz="3600" spc="-430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463236" y="6388361"/>
            <a:ext cx="3511550" cy="577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600" spc="-70" dirty="0">
                <a:solidFill>
                  <a:srgbClr val="484644"/>
                </a:solidFill>
                <a:latin typeface="Trebuchet MS"/>
                <a:cs typeface="Trebuchet MS"/>
              </a:rPr>
              <a:t>2</a:t>
            </a:r>
            <a:r>
              <a:rPr sz="3600" spc="35" dirty="0">
                <a:solidFill>
                  <a:srgbClr val="484644"/>
                </a:solidFill>
                <a:latin typeface="Trebuchet MS"/>
                <a:cs typeface="Trebuchet MS"/>
              </a:rPr>
              <a:t>0</a:t>
            </a:r>
            <a:r>
              <a:rPr sz="3600" spc="-70" dirty="0">
                <a:solidFill>
                  <a:srgbClr val="484644"/>
                </a:solidFill>
                <a:latin typeface="Trebuchet MS"/>
                <a:cs typeface="Trebuchet MS"/>
              </a:rPr>
              <a:t>2</a:t>
            </a:r>
            <a:r>
              <a:rPr lang="es-ES" sz="3600" spc="-65" dirty="0">
                <a:solidFill>
                  <a:srgbClr val="484644"/>
                </a:solidFill>
                <a:latin typeface="Trebuchet MS"/>
                <a:cs typeface="Trebuchet MS"/>
              </a:rPr>
              <a:t>3</a:t>
            </a:r>
            <a:r>
              <a:rPr sz="360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600" spc="-409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60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600" spc="-32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600" spc="-70" dirty="0">
                <a:solidFill>
                  <a:srgbClr val="484644"/>
                </a:solidFill>
                <a:latin typeface="Trebuchet MS"/>
                <a:cs typeface="Trebuchet MS"/>
              </a:rPr>
              <a:t>nt</a:t>
            </a:r>
            <a:r>
              <a:rPr sz="3600" spc="-41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600" spc="-12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600" spc="-41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600" spc="9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600" spc="-21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600" spc="-220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600" spc="-229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600" spc="9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463236" y="6838076"/>
            <a:ext cx="3065780" cy="577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600" spc="-280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600" spc="-12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600" spc="-229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600" spc="360" dirty="0">
                <a:solidFill>
                  <a:srgbClr val="484644"/>
                </a:solidFill>
                <a:latin typeface="Trebuchet MS"/>
                <a:cs typeface="Trebuchet MS"/>
              </a:rPr>
              <a:t>f</a:t>
            </a:r>
            <a:r>
              <a:rPr sz="3600" spc="-41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600" spc="9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600" spc="-32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600" spc="-229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600" spc="-70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600" spc="-21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600" spc="-3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600" spc="-41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600" spc="9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60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600" spc="-220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600" spc="-409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463236" y="7287791"/>
            <a:ext cx="2962910" cy="577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600" spc="-7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600" spc="-229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600" spc="-220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600" spc="-21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600" spc="9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60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600" spc="-3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600" spc="-21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600" spc="9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600" spc="-18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600" spc="9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600" spc="-41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600" spc="-220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600" spc="-41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600" spc="9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600" spc="-405" dirty="0">
                <a:solidFill>
                  <a:srgbClr val="484644"/>
                </a:solidFill>
                <a:latin typeface="Trebuchet MS"/>
                <a:cs typeface="Trebuchet MS"/>
              </a:rPr>
              <a:t>.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4520" y="1757363"/>
            <a:ext cx="3101975" cy="505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50" spc="-595" dirty="0">
                <a:solidFill>
                  <a:srgbClr val="484644"/>
                </a:solidFill>
                <a:latin typeface="Trebuchet MS"/>
                <a:cs typeface="Trebuchet MS"/>
              </a:rPr>
              <a:t>V</a:t>
            </a:r>
            <a:r>
              <a:rPr sz="3150" spc="-37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150" spc="-12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150" spc="-29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150" spc="305" dirty="0">
                <a:solidFill>
                  <a:srgbClr val="484644"/>
                </a:solidFill>
                <a:latin typeface="Trebuchet MS"/>
                <a:cs typeface="Trebuchet MS"/>
              </a:rPr>
              <a:t>f</a:t>
            </a:r>
            <a:r>
              <a:rPr sz="3150" spc="-29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150" spc="-240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150" spc="-19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150" spc="-114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150" spc="-16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150" spc="-254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150" spc="-40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150" spc="-19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150" spc="-70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150" spc="-29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150" spc="-40" dirty="0">
                <a:solidFill>
                  <a:srgbClr val="484644"/>
                </a:solidFill>
                <a:latin typeface="Trebuchet MS"/>
                <a:cs typeface="Trebuchet MS"/>
              </a:rPr>
              <a:t>ll</a:t>
            </a:r>
            <a:r>
              <a:rPr sz="3150" spc="-19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150" spc="-16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150" spc="-204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150" spc="-37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endParaRPr sz="31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14520" y="2228812"/>
            <a:ext cx="3552190" cy="505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50" spc="-254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150" spc="-19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150" spc="7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150" spc="-19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150" spc="-70" dirty="0">
                <a:solidFill>
                  <a:srgbClr val="484644"/>
                </a:solidFill>
                <a:latin typeface="Trebuchet MS"/>
                <a:cs typeface="Trebuchet MS"/>
              </a:rPr>
              <a:t>nt</a:t>
            </a:r>
            <a:r>
              <a:rPr sz="3150" spc="-254" dirty="0">
                <a:solidFill>
                  <a:srgbClr val="484644"/>
                </a:solidFill>
                <a:latin typeface="Trebuchet MS"/>
                <a:cs typeface="Trebuchet MS"/>
              </a:rPr>
              <a:t>í</a:t>
            </a:r>
            <a:r>
              <a:rPr sz="3150" spc="-19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150" spc="7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150" spc="-16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150" spc="-19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150" spc="-3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150" spc="-16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150" spc="-335" dirty="0">
                <a:solidFill>
                  <a:srgbClr val="484644"/>
                </a:solidFill>
                <a:latin typeface="Trebuchet MS"/>
                <a:cs typeface="Trebuchet MS"/>
              </a:rPr>
              <a:t>m</a:t>
            </a:r>
            <a:r>
              <a:rPr sz="3150" spc="-215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150" spc="-335" dirty="0">
                <a:solidFill>
                  <a:srgbClr val="484644"/>
                </a:solidFill>
                <a:latin typeface="Trebuchet MS"/>
                <a:cs typeface="Trebuchet MS"/>
              </a:rPr>
              <a:t>m</a:t>
            </a:r>
            <a:r>
              <a:rPr sz="3150" spc="-37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150" spc="-70" dirty="0">
                <a:solidFill>
                  <a:srgbClr val="484644"/>
                </a:solidFill>
                <a:latin typeface="Trebuchet MS"/>
                <a:cs typeface="Trebuchet MS"/>
              </a:rPr>
              <a:t>nt</a:t>
            </a:r>
            <a:r>
              <a:rPr sz="3150" spc="-21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endParaRPr sz="31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14520" y="2700263"/>
            <a:ext cx="3219450" cy="505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50" spc="-204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150" spc="-37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150" spc="-16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150" spc="-40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150" spc="-19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150" spc="7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150" spc="-16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150" spc="7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150" spc="-215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150" spc="-40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150" spc="-29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150" spc="-240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150" spc="-29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150" spc="-7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150" spc="-210" dirty="0">
                <a:solidFill>
                  <a:srgbClr val="484644"/>
                </a:solidFill>
                <a:latin typeface="Trebuchet MS"/>
                <a:cs typeface="Trebuchet MS"/>
              </a:rPr>
              <a:t>u</a:t>
            </a:r>
            <a:r>
              <a:rPr sz="3150" spc="-204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150" spc="-37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150" spc="7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150" spc="-16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150" spc="-204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150" spc="-37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endParaRPr sz="31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14520" y="3171713"/>
            <a:ext cx="3270885" cy="505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50" spc="-29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150" spc="-70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150" spc="7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150" spc="-240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150" spc="-12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150" spc="-29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150" spc="-254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150" spc="-240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150" spc="-29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150" spc="-215" dirty="0">
                <a:solidFill>
                  <a:srgbClr val="484644"/>
                </a:solidFill>
                <a:latin typeface="Trebuchet MS"/>
                <a:cs typeface="Trebuchet MS"/>
              </a:rPr>
              <a:t>ó</a:t>
            </a:r>
            <a:r>
              <a:rPr sz="3150" spc="-65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150" spc="-16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150" spc="-254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150" spc="-215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150" spc="-114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150" spc="-16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150" spc="-254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150" spc="-19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150" spc="-12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150" spc="-7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150" spc="-37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endParaRPr sz="31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14520" y="3643163"/>
            <a:ext cx="3008630" cy="505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50" spc="-204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150" spc="-37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150" spc="-16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150" spc="-40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150" spc="-215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150" spc="7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150" spc="-16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150" spc="-37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150" spc="7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150" spc="-7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150" spc="-210" dirty="0">
                <a:solidFill>
                  <a:srgbClr val="484644"/>
                </a:solidFill>
                <a:latin typeface="Trebuchet MS"/>
                <a:cs typeface="Trebuchet MS"/>
              </a:rPr>
              <a:t>u</a:t>
            </a:r>
            <a:r>
              <a:rPr sz="3150" spc="-204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150" spc="-29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150" spc="-19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150" spc="-70" dirty="0">
                <a:solidFill>
                  <a:srgbClr val="484644"/>
                </a:solidFill>
                <a:latin typeface="Trebuchet MS"/>
                <a:cs typeface="Trebuchet MS"/>
              </a:rPr>
              <a:t>nt</a:t>
            </a:r>
            <a:r>
              <a:rPr sz="3150" spc="-37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150" spc="7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150" spc="-475" dirty="0">
                <a:solidFill>
                  <a:srgbClr val="484644"/>
                </a:solidFill>
                <a:latin typeface="Trebuchet MS"/>
                <a:cs typeface="Trebuchet MS"/>
              </a:rPr>
              <a:t>,</a:t>
            </a:r>
            <a:endParaRPr sz="31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14520" y="4114613"/>
            <a:ext cx="3364865" cy="505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50" spc="-19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150" spc="-70" dirty="0">
                <a:solidFill>
                  <a:srgbClr val="484644"/>
                </a:solidFill>
                <a:latin typeface="Trebuchet MS"/>
                <a:cs typeface="Trebuchet MS"/>
              </a:rPr>
              <a:t>nt</a:t>
            </a:r>
            <a:r>
              <a:rPr sz="3150" spc="-37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150" spc="7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150" spc="-16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150" spc="-204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150" spc="-37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150" spc="-16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150" spc="-204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150" spc="-37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150" spc="305" dirty="0">
                <a:solidFill>
                  <a:srgbClr val="484644"/>
                </a:solidFill>
                <a:latin typeface="Trebuchet MS"/>
                <a:cs typeface="Trebuchet MS"/>
              </a:rPr>
              <a:t>f</a:t>
            </a:r>
            <a:r>
              <a:rPr sz="3150" spc="-37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150" spc="-70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150" spc="7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150" spc="-19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150" spc="-16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150" spc="-204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150" spc="-37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150" spc="-3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endParaRPr sz="31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14520" y="4586063"/>
            <a:ext cx="736600" cy="505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50" spc="-30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150" spc="-254" dirty="0">
                <a:solidFill>
                  <a:srgbClr val="484644"/>
                </a:solidFill>
                <a:latin typeface="Trebuchet MS"/>
                <a:cs typeface="Trebuchet MS"/>
              </a:rPr>
              <a:t>F</a:t>
            </a:r>
            <a:r>
              <a:rPr sz="3150" spc="-280" dirty="0">
                <a:solidFill>
                  <a:srgbClr val="484644"/>
                </a:solidFill>
                <a:latin typeface="Trebuchet MS"/>
                <a:cs typeface="Trebuchet MS"/>
              </a:rPr>
              <a:t>G</a:t>
            </a:r>
            <a:r>
              <a:rPr sz="3150" spc="-360" dirty="0">
                <a:solidFill>
                  <a:srgbClr val="484644"/>
                </a:solidFill>
                <a:latin typeface="Trebuchet MS"/>
                <a:cs typeface="Trebuchet MS"/>
              </a:rPr>
              <a:t>.</a:t>
            </a:r>
            <a:endParaRPr sz="31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285" dirty="0"/>
              <a:t>Recepcionar,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577043" y="1727460"/>
            <a:ext cx="2773045" cy="554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50" spc="-12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450" spc="-40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450" spc="-225" dirty="0">
                <a:solidFill>
                  <a:srgbClr val="484644"/>
                </a:solidFill>
                <a:latin typeface="Trebuchet MS"/>
                <a:cs typeface="Trebuchet MS"/>
              </a:rPr>
              <a:t>v</a:t>
            </a:r>
            <a:r>
              <a:rPr sz="3450" spc="-31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450" spc="8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450" spc="-204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450" spc="-12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450" spc="-515" dirty="0">
                <a:solidFill>
                  <a:srgbClr val="484644"/>
                </a:solidFill>
                <a:latin typeface="Trebuchet MS"/>
                <a:cs typeface="Trebuchet MS"/>
              </a:rPr>
              <a:t>,</a:t>
            </a:r>
            <a:r>
              <a:rPr sz="3450" spc="-17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450" spc="-204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450" spc="-270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450" spc="-12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450" spc="-225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450" spc="-75" dirty="0">
                <a:solidFill>
                  <a:srgbClr val="484644"/>
                </a:solidFill>
                <a:latin typeface="Trebuchet MS"/>
                <a:cs typeface="Trebuchet MS"/>
              </a:rPr>
              <a:t>b</a:t>
            </a:r>
            <a:r>
              <a:rPr sz="3450" spc="-204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450" spc="-12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endParaRPr sz="34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77043" y="2246773"/>
            <a:ext cx="3082290" cy="554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50" spc="80" dirty="0">
                <a:solidFill>
                  <a:srgbClr val="484644"/>
                </a:solidFill>
                <a:latin typeface="Trebuchet MS"/>
                <a:cs typeface="Trebuchet MS"/>
              </a:rPr>
              <a:t>y</a:t>
            </a:r>
            <a:r>
              <a:rPr sz="3450" spc="-455" dirty="0">
                <a:solidFill>
                  <a:srgbClr val="484644"/>
                </a:solidFill>
                <a:latin typeface="Trebuchet MS"/>
                <a:cs typeface="Trebuchet MS"/>
              </a:rPr>
              <a:t>/</a:t>
            </a:r>
            <a:r>
              <a:rPr sz="3450" spc="-22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450" spc="-17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450" spc="8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450" spc="-215" dirty="0">
                <a:solidFill>
                  <a:srgbClr val="484644"/>
                </a:solidFill>
                <a:latin typeface="Trebuchet MS"/>
                <a:cs typeface="Trebuchet MS"/>
              </a:rPr>
              <a:t>u</a:t>
            </a:r>
            <a:r>
              <a:rPr sz="3450" spc="-90" dirty="0">
                <a:solidFill>
                  <a:srgbClr val="484644"/>
                </a:solidFill>
                <a:latin typeface="Trebuchet MS"/>
                <a:cs typeface="Trebuchet MS"/>
              </a:rPr>
              <a:t>g</a:t>
            </a:r>
            <a:r>
              <a:rPr sz="3450" spc="-40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450" spc="-12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450" spc="-31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450" spc="-12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450" spc="-17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450" spc="8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450" spc="-40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450" spc="-90" dirty="0">
                <a:solidFill>
                  <a:srgbClr val="484644"/>
                </a:solidFill>
                <a:latin typeface="Trebuchet MS"/>
                <a:cs typeface="Trebuchet MS"/>
              </a:rPr>
              <a:t>g</a:t>
            </a:r>
            <a:r>
              <a:rPr sz="3450" spc="-215" dirty="0">
                <a:solidFill>
                  <a:srgbClr val="484644"/>
                </a:solidFill>
                <a:latin typeface="Trebuchet MS"/>
                <a:cs typeface="Trebuchet MS"/>
              </a:rPr>
              <a:t>ú</a:t>
            </a:r>
            <a:r>
              <a:rPr sz="3450" spc="-65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endParaRPr sz="34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77043" y="2766086"/>
            <a:ext cx="2369185" cy="554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50" spc="-70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450" spc="-40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450" spc="-254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450" spc="-40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450" spc="8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450" spc="-31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450" spc="-215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450" spc="-204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450" spc="-210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450" spc="-17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450" spc="-3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450" spc="-225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450" spc="9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endParaRPr sz="34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77043" y="3285399"/>
            <a:ext cx="2649855" cy="554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50" spc="-190" dirty="0">
                <a:solidFill>
                  <a:srgbClr val="484644"/>
                </a:solidFill>
                <a:latin typeface="Trebuchet MS"/>
                <a:cs typeface="Trebuchet MS"/>
              </a:rPr>
              <a:t>anteproyectos,</a:t>
            </a:r>
            <a:endParaRPr sz="34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77043" y="3804712"/>
            <a:ext cx="2061845" cy="554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50" spc="-270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450" spc="-12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450" spc="-225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450" spc="80" dirty="0">
                <a:solidFill>
                  <a:srgbClr val="484644"/>
                </a:solidFill>
                <a:latin typeface="Trebuchet MS"/>
                <a:cs typeface="Trebuchet MS"/>
              </a:rPr>
              <a:t>y</a:t>
            </a:r>
            <a:r>
              <a:rPr sz="3450" spc="-40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450" spc="-254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450" spc="-7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450" spc="-225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450" spc="9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450" spc="-17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450" spc="-39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endParaRPr sz="34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77043" y="4324025"/>
            <a:ext cx="3030220" cy="554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50" spc="-31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450" spc="-70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450" spc="345" dirty="0">
                <a:solidFill>
                  <a:srgbClr val="484644"/>
                </a:solidFill>
                <a:latin typeface="Trebuchet MS"/>
                <a:cs typeface="Trebuchet MS"/>
              </a:rPr>
              <a:t>f</a:t>
            </a:r>
            <a:r>
              <a:rPr sz="3450" spc="-225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450" spc="-12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450" spc="-350" dirty="0">
                <a:solidFill>
                  <a:srgbClr val="484644"/>
                </a:solidFill>
                <a:latin typeface="Trebuchet MS"/>
                <a:cs typeface="Trebuchet MS"/>
              </a:rPr>
              <a:t>m</a:t>
            </a:r>
            <a:r>
              <a:rPr sz="3450" spc="-39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450" spc="-17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450" spc="345" dirty="0">
                <a:solidFill>
                  <a:srgbClr val="484644"/>
                </a:solidFill>
                <a:latin typeface="Trebuchet MS"/>
                <a:cs typeface="Trebuchet MS"/>
              </a:rPr>
              <a:t>f</a:t>
            </a:r>
            <a:r>
              <a:rPr sz="3450" spc="-31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450" spc="-70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450" spc="-204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450" spc="-30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450" spc="-17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450" spc="-215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450" spc="-40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450" spc="-30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endParaRPr sz="34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77043" y="4843339"/>
            <a:ext cx="2939415" cy="554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50" spc="-32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450" spc="-270" dirty="0">
                <a:solidFill>
                  <a:srgbClr val="484644"/>
                </a:solidFill>
                <a:latin typeface="Trebuchet MS"/>
                <a:cs typeface="Trebuchet MS"/>
              </a:rPr>
              <a:t>F</a:t>
            </a:r>
            <a:r>
              <a:rPr sz="3450" spc="-290" dirty="0">
                <a:solidFill>
                  <a:srgbClr val="484644"/>
                </a:solidFill>
                <a:latin typeface="Trebuchet MS"/>
                <a:cs typeface="Trebuchet MS"/>
              </a:rPr>
              <a:t>G</a:t>
            </a:r>
            <a:r>
              <a:rPr sz="3450" spc="-17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450" spc="-215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450" spc="-39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450" spc="-17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450" spc="-7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450" spc="-225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450" spc="-215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450" spc="-204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450" spc="9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450" spc="-17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450" spc="-3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450" spc="-204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450" spc="9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endParaRPr sz="34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77043" y="5362652"/>
            <a:ext cx="1110615" cy="554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50" spc="8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450" spc="-40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450" spc="-215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450" spc="-40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450" spc="8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450" spc="-390" dirty="0">
                <a:solidFill>
                  <a:srgbClr val="484644"/>
                </a:solidFill>
                <a:latin typeface="Trebuchet MS"/>
                <a:cs typeface="Trebuchet MS"/>
              </a:rPr>
              <a:t>.</a:t>
            </a:r>
            <a:endParaRPr sz="34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401722" y="3405834"/>
            <a:ext cx="259016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-36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300" spc="-38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300" spc="-245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300" spc="-38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300" spc="-265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300" spc="-245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300" spc="-30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300" spc="-22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300" spc="-70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300" spc="-20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300" spc="-114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300" spc="-17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300" spc="-3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300" spc="-22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300" spc="8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401722" y="3901786"/>
            <a:ext cx="431228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-20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300" spc="-70" dirty="0">
                <a:solidFill>
                  <a:srgbClr val="484644"/>
                </a:solidFill>
                <a:latin typeface="Trebuchet MS"/>
                <a:cs typeface="Trebuchet MS"/>
              </a:rPr>
              <a:t>nt</a:t>
            </a:r>
            <a:r>
              <a:rPr sz="3300" spc="-38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300" spc="-265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300" spc="-12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300" spc="-22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300" spc="75" dirty="0">
                <a:solidFill>
                  <a:srgbClr val="484644"/>
                </a:solidFill>
                <a:latin typeface="Trebuchet MS"/>
                <a:cs typeface="Trebuchet MS"/>
              </a:rPr>
              <a:t>y</a:t>
            </a:r>
            <a:r>
              <a:rPr sz="3300" spc="-38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300" spc="-245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300" spc="-7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300" spc="-22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300" spc="8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300" spc="-360" dirty="0">
                <a:solidFill>
                  <a:srgbClr val="484644"/>
                </a:solidFill>
                <a:latin typeface="Trebuchet MS"/>
                <a:cs typeface="Trebuchet MS"/>
              </a:rPr>
              <a:t>;</a:t>
            </a:r>
            <a:r>
              <a:rPr sz="3300" spc="-17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300" spc="-270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300" spc="-12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300" spc="-22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300" spc="75" dirty="0">
                <a:solidFill>
                  <a:srgbClr val="484644"/>
                </a:solidFill>
                <a:latin typeface="Trebuchet MS"/>
                <a:cs typeface="Trebuchet MS"/>
              </a:rPr>
              <a:t>y</a:t>
            </a:r>
            <a:r>
              <a:rPr sz="3300" spc="-38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300" spc="-245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300" spc="-7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300" spc="-22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300" spc="8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401722" y="4397737"/>
            <a:ext cx="348678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-38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300" spc="-17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300" spc="-14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300" spc="-70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300" spc="325" dirty="0">
                <a:solidFill>
                  <a:srgbClr val="484644"/>
                </a:solidFill>
                <a:latin typeface="Trebuchet MS"/>
                <a:cs typeface="Trebuchet MS"/>
              </a:rPr>
              <a:t>f</a:t>
            </a:r>
            <a:r>
              <a:rPr sz="3300" spc="-22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300" spc="-12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300" spc="-340" dirty="0">
                <a:solidFill>
                  <a:srgbClr val="484644"/>
                </a:solidFill>
                <a:latin typeface="Trebuchet MS"/>
                <a:cs typeface="Trebuchet MS"/>
              </a:rPr>
              <a:t>m</a:t>
            </a:r>
            <a:r>
              <a:rPr sz="3300" spc="-38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300" spc="8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300" spc="-17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300" spc="-204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300" spc="-38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300" spc="-17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300" spc="325" dirty="0">
                <a:solidFill>
                  <a:srgbClr val="484644"/>
                </a:solidFill>
                <a:latin typeface="Trebuchet MS"/>
                <a:cs typeface="Trebuchet MS"/>
              </a:rPr>
              <a:t>f</a:t>
            </a:r>
            <a:r>
              <a:rPr sz="3300" spc="-22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300" spc="-12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300" spc="-340" dirty="0">
                <a:solidFill>
                  <a:srgbClr val="484644"/>
                </a:solidFill>
                <a:latin typeface="Trebuchet MS"/>
                <a:cs typeface="Trebuchet MS"/>
              </a:rPr>
              <a:t>m</a:t>
            </a:r>
            <a:r>
              <a:rPr sz="3300" spc="-19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401722" y="4893689"/>
            <a:ext cx="425640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-30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300" spc="-340" dirty="0">
                <a:solidFill>
                  <a:srgbClr val="484644"/>
                </a:solidFill>
                <a:latin typeface="Trebuchet MS"/>
                <a:cs typeface="Trebuchet MS"/>
              </a:rPr>
              <a:t>m</a:t>
            </a:r>
            <a:r>
              <a:rPr sz="3300" spc="-265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300" spc="-12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300" spc="-38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300" spc="8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300" spc="-19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300" spc="-17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300" spc="-265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300" spc="-20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300" spc="-12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300" spc="-19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300" spc="-17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300" spc="8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300" spc="-204" dirty="0">
                <a:solidFill>
                  <a:srgbClr val="484644"/>
                </a:solidFill>
                <a:latin typeface="Trebuchet MS"/>
                <a:cs typeface="Trebuchet MS"/>
              </a:rPr>
              <a:t>u</a:t>
            </a:r>
            <a:r>
              <a:rPr sz="3300" spc="-17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300" spc="-265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300" spc="-22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300" spc="8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300" spc="-70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300" spc="-38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300" spc="-12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300" spc="-30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300" spc="-22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300" spc="-114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401722" y="5389640"/>
            <a:ext cx="4037329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-12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300" spc="-38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300" spc="-220" dirty="0">
                <a:solidFill>
                  <a:srgbClr val="484644"/>
                </a:solidFill>
                <a:latin typeface="Trebuchet MS"/>
                <a:cs typeface="Trebuchet MS"/>
              </a:rPr>
              <a:t>v</a:t>
            </a:r>
            <a:r>
              <a:rPr sz="3300" spc="-30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300" spc="8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300" spc="-30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300" spc="-220" dirty="0">
                <a:solidFill>
                  <a:srgbClr val="484644"/>
                </a:solidFill>
                <a:latin typeface="Trebuchet MS"/>
                <a:cs typeface="Trebuchet MS"/>
              </a:rPr>
              <a:t>ó</a:t>
            </a:r>
            <a:r>
              <a:rPr sz="3300" spc="-65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300" spc="-17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300" spc="75" dirty="0">
                <a:solidFill>
                  <a:srgbClr val="484644"/>
                </a:solidFill>
                <a:latin typeface="Trebuchet MS"/>
                <a:cs typeface="Trebuchet MS"/>
              </a:rPr>
              <a:t>y</a:t>
            </a:r>
            <a:r>
              <a:rPr sz="3300" spc="-434" dirty="0">
                <a:solidFill>
                  <a:srgbClr val="484644"/>
                </a:solidFill>
                <a:latin typeface="Trebuchet MS"/>
                <a:cs typeface="Trebuchet MS"/>
              </a:rPr>
              <a:t>/</a:t>
            </a:r>
            <a:r>
              <a:rPr sz="3300" spc="-215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300" spc="-170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300" spc="-20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300" spc="-265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300" spc="-12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300" spc="-22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300" spc="-75" dirty="0">
                <a:solidFill>
                  <a:srgbClr val="484644"/>
                </a:solidFill>
                <a:latin typeface="Trebuchet MS"/>
                <a:cs typeface="Trebuchet MS"/>
              </a:rPr>
              <a:t>b</a:t>
            </a:r>
            <a:r>
              <a:rPr sz="3300" spc="-20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300" spc="-245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300" spc="-300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300" spc="-220" dirty="0">
                <a:solidFill>
                  <a:srgbClr val="484644"/>
                </a:solidFill>
                <a:latin typeface="Trebuchet MS"/>
                <a:cs typeface="Trebuchet MS"/>
              </a:rPr>
              <a:t>ó</a:t>
            </a:r>
            <a:r>
              <a:rPr sz="3300" spc="-70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300" spc="-375" dirty="0">
                <a:solidFill>
                  <a:srgbClr val="484644"/>
                </a:solidFill>
                <a:latin typeface="Trebuchet MS"/>
                <a:cs typeface="Trebuchet MS"/>
              </a:rPr>
              <a:t>.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401722" y="948589"/>
            <a:ext cx="3336290" cy="4927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50" spc="-175" dirty="0">
                <a:solidFill>
                  <a:srgbClr val="484644"/>
                </a:solidFill>
                <a:latin typeface="Trebuchet MS"/>
                <a:cs typeface="Trebuchet MS"/>
              </a:rPr>
              <a:t>H</a:t>
            </a:r>
            <a:r>
              <a:rPr sz="3050" spc="-18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050" spc="-229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050" spc="-35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050" spc="-105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050" spc="-15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050" spc="-195" dirty="0">
                <a:solidFill>
                  <a:srgbClr val="484644"/>
                </a:solidFill>
                <a:latin typeface="Trebuchet MS"/>
                <a:cs typeface="Trebuchet MS"/>
              </a:rPr>
              <a:t>u</a:t>
            </a:r>
            <a:r>
              <a:rPr sz="3050" spc="-60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050" spc="-15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050" spc="7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050" spc="-35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050" spc="-85" dirty="0">
                <a:solidFill>
                  <a:srgbClr val="484644"/>
                </a:solidFill>
                <a:latin typeface="Trebuchet MS"/>
                <a:cs typeface="Trebuchet MS"/>
              </a:rPr>
              <a:t>g</a:t>
            </a:r>
            <a:r>
              <a:rPr sz="3050" spc="-195" dirty="0">
                <a:solidFill>
                  <a:srgbClr val="484644"/>
                </a:solidFill>
                <a:latin typeface="Trebuchet MS"/>
                <a:cs typeface="Trebuchet MS"/>
              </a:rPr>
              <a:t>u</a:t>
            </a:r>
            <a:r>
              <a:rPr sz="3050" spc="-27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050" spc="-310" dirty="0">
                <a:solidFill>
                  <a:srgbClr val="484644"/>
                </a:solidFill>
                <a:latin typeface="Trebuchet MS"/>
                <a:cs typeface="Trebuchet MS"/>
              </a:rPr>
              <a:t>m</a:t>
            </a:r>
            <a:r>
              <a:rPr sz="3050" spc="-27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050" spc="-35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050" spc="-65" dirty="0">
                <a:solidFill>
                  <a:srgbClr val="484644"/>
                </a:solidFill>
                <a:latin typeface="Trebuchet MS"/>
                <a:cs typeface="Trebuchet MS"/>
              </a:rPr>
              <a:t>nt</a:t>
            </a:r>
            <a:r>
              <a:rPr sz="3050" spc="-195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endParaRPr sz="30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401722" y="1407261"/>
            <a:ext cx="3657600" cy="4927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50" spc="-229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050" spc="-20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050" spc="-65" dirty="0">
                <a:solidFill>
                  <a:srgbClr val="484644"/>
                </a:solidFill>
                <a:latin typeface="Trebuchet MS"/>
                <a:cs typeface="Trebuchet MS"/>
              </a:rPr>
              <a:t>n</a:t>
            </a:r>
            <a:r>
              <a:rPr sz="3050" spc="70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050" spc="-65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050" spc="-18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050" spc="-65" dirty="0">
                <a:solidFill>
                  <a:srgbClr val="484644"/>
                </a:solidFill>
                <a:latin typeface="Trebuchet MS"/>
                <a:cs typeface="Trebuchet MS"/>
              </a:rPr>
              <a:t>nt</a:t>
            </a:r>
            <a:r>
              <a:rPr sz="3050" spc="-35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050" spc="-15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050" spc="-17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050" spc="-15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050" spc="-3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050" spc="-20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050" spc="7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050" spc="-15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050" spc="-65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050" spc="-195" dirty="0">
                <a:solidFill>
                  <a:srgbClr val="484644"/>
                </a:solidFill>
                <a:latin typeface="Trebuchet MS"/>
                <a:cs typeface="Trebuchet MS"/>
              </a:rPr>
              <a:t>u</a:t>
            </a:r>
            <a:r>
              <a:rPr sz="3050" spc="-65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050" spc="-20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050" spc="-11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050" spc="-35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050" spc="7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endParaRPr sz="30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401722" y="1865931"/>
            <a:ext cx="4436745" cy="4927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50" spc="-65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050" spc="-35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050" spc="-310" dirty="0">
                <a:solidFill>
                  <a:srgbClr val="484644"/>
                </a:solidFill>
                <a:latin typeface="Trebuchet MS"/>
                <a:cs typeface="Trebuchet MS"/>
              </a:rPr>
              <a:t>m</a:t>
            </a:r>
            <a:r>
              <a:rPr sz="3050" spc="-180" dirty="0">
                <a:solidFill>
                  <a:srgbClr val="484644"/>
                </a:solidFill>
                <a:latin typeface="Trebuchet MS"/>
                <a:cs typeface="Trebuchet MS"/>
              </a:rPr>
              <a:t>á</a:t>
            </a:r>
            <a:r>
              <a:rPr sz="3050" spc="-65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050" spc="-27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050" spc="-229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050" spc="-20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050" spc="7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050" spc="-15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050" spc="75" dirty="0">
                <a:solidFill>
                  <a:srgbClr val="484644"/>
                </a:solidFill>
                <a:latin typeface="Trebuchet MS"/>
                <a:cs typeface="Trebuchet MS"/>
              </a:rPr>
              <a:t>y</a:t>
            </a:r>
            <a:r>
              <a:rPr sz="3050" spc="-15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050" spc="-310" dirty="0">
                <a:solidFill>
                  <a:srgbClr val="484644"/>
                </a:solidFill>
                <a:latin typeface="Trebuchet MS"/>
                <a:cs typeface="Trebuchet MS"/>
              </a:rPr>
              <a:t>m</a:t>
            </a:r>
            <a:r>
              <a:rPr sz="3050" spc="-355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050" spc="-65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050" spc="-20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050" spc="-190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050" spc="-20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050" spc="-3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050" spc="-200" dirty="0">
                <a:solidFill>
                  <a:srgbClr val="484644"/>
                </a:solidFill>
                <a:latin typeface="Trebuchet MS"/>
                <a:cs typeface="Trebuchet MS"/>
              </a:rPr>
              <a:t>ó</a:t>
            </a:r>
            <a:r>
              <a:rPr sz="3050" spc="-85" dirty="0">
                <a:solidFill>
                  <a:srgbClr val="484644"/>
                </a:solidFill>
                <a:latin typeface="Trebuchet MS"/>
                <a:cs typeface="Trebuchet MS"/>
              </a:rPr>
              <a:t>g</a:t>
            </a:r>
            <a:r>
              <a:rPr sz="3050" spc="-275" dirty="0">
                <a:solidFill>
                  <a:srgbClr val="484644"/>
                </a:solidFill>
                <a:latin typeface="Trebuchet MS"/>
                <a:cs typeface="Trebuchet MS"/>
              </a:rPr>
              <a:t>i</a:t>
            </a:r>
            <a:r>
              <a:rPr sz="3050" spc="-229" dirty="0">
                <a:solidFill>
                  <a:srgbClr val="484644"/>
                </a:solidFill>
                <a:latin typeface="Trebuchet MS"/>
                <a:cs typeface="Trebuchet MS"/>
              </a:rPr>
              <a:t>c</a:t>
            </a:r>
            <a:r>
              <a:rPr sz="3050" spc="-20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050" spc="7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050" spc="-15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050" spc="-17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endParaRPr sz="30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401722" y="2324602"/>
            <a:ext cx="4338955" cy="4927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50" spc="-65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050" spc="-11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050" spc="-18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050" spc="-200" dirty="0">
                <a:solidFill>
                  <a:srgbClr val="484644"/>
                </a:solidFill>
                <a:latin typeface="Trebuchet MS"/>
                <a:cs typeface="Trebuchet MS"/>
              </a:rPr>
              <a:t>v</a:t>
            </a:r>
            <a:r>
              <a:rPr sz="3050" spc="-355" dirty="0">
                <a:solidFill>
                  <a:srgbClr val="484644"/>
                </a:solidFill>
                <a:latin typeface="Trebuchet MS"/>
                <a:cs typeface="Trebuchet MS"/>
              </a:rPr>
              <a:t>é</a:t>
            </a:r>
            <a:r>
              <a:rPr sz="3050" spc="75" dirty="0">
                <a:solidFill>
                  <a:srgbClr val="484644"/>
                </a:solidFill>
                <a:latin typeface="Trebuchet MS"/>
                <a:cs typeface="Trebuchet MS"/>
              </a:rPr>
              <a:t>s</a:t>
            </a:r>
            <a:r>
              <a:rPr sz="3050" spc="-15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050" spc="-190" dirty="0">
                <a:solidFill>
                  <a:srgbClr val="484644"/>
                </a:solidFill>
                <a:latin typeface="Trebuchet MS"/>
                <a:cs typeface="Trebuchet MS"/>
              </a:rPr>
              <a:t>d</a:t>
            </a:r>
            <a:r>
              <a:rPr sz="3050" spc="-350" dirty="0">
                <a:solidFill>
                  <a:srgbClr val="484644"/>
                </a:solidFill>
                <a:latin typeface="Trebuchet MS"/>
                <a:cs typeface="Trebuchet MS"/>
              </a:rPr>
              <a:t>e</a:t>
            </a:r>
            <a:r>
              <a:rPr sz="3050" spc="-15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050" spc="-3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050" spc="-17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050" spc="-15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050" spc="-240" dirty="0">
                <a:solidFill>
                  <a:srgbClr val="484644"/>
                </a:solidFill>
                <a:latin typeface="Trebuchet MS"/>
                <a:cs typeface="Trebuchet MS"/>
              </a:rPr>
              <a:t>p</a:t>
            </a:r>
            <a:r>
              <a:rPr sz="3050" spc="-35" dirty="0">
                <a:solidFill>
                  <a:srgbClr val="484644"/>
                </a:solidFill>
                <a:latin typeface="Trebuchet MS"/>
                <a:cs typeface="Trebuchet MS"/>
              </a:rPr>
              <a:t>l</a:t>
            </a:r>
            <a:r>
              <a:rPr sz="3050" spc="-18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050" spc="-65" dirty="0">
                <a:solidFill>
                  <a:srgbClr val="484644"/>
                </a:solidFill>
                <a:latin typeface="Trebuchet MS"/>
                <a:cs typeface="Trebuchet MS"/>
              </a:rPr>
              <a:t>t</a:t>
            </a:r>
            <a:r>
              <a:rPr sz="3050" spc="-180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050" spc="300" dirty="0">
                <a:solidFill>
                  <a:srgbClr val="484644"/>
                </a:solidFill>
                <a:latin typeface="Trebuchet MS"/>
                <a:cs typeface="Trebuchet MS"/>
              </a:rPr>
              <a:t>f</a:t>
            </a:r>
            <a:r>
              <a:rPr sz="3050" spc="-200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r>
              <a:rPr sz="3050" spc="-110" dirty="0">
                <a:solidFill>
                  <a:srgbClr val="484644"/>
                </a:solidFill>
                <a:latin typeface="Trebuchet MS"/>
                <a:cs typeface="Trebuchet MS"/>
              </a:rPr>
              <a:t>r</a:t>
            </a:r>
            <a:r>
              <a:rPr sz="3050" spc="-310" dirty="0">
                <a:solidFill>
                  <a:srgbClr val="484644"/>
                </a:solidFill>
                <a:latin typeface="Trebuchet MS"/>
                <a:cs typeface="Trebuchet MS"/>
              </a:rPr>
              <a:t>m</a:t>
            </a:r>
            <a:r>
              <a:rPr sz="3050" spc="-175" dirty="0">
                <a:solidFill>
                  <a:srgbClr val="484644"/>
                </a:solidFill>
                <a:latin typeface="Trebuchet MS"/>
                <a:cs typeface="Trebuchet MS"/>
              </a:rPr>
              <a:t>a</a:t>
            </a:r>
            <a:r>
              <a:rPr sz="3050" spc="-155" dirty="0">
                <a:solidFill>
                  <a:srgbClr val="484644"/>
                </a:solidFill>
                <a:latin typeface="Trebuchet MS"/>
                <a:cs typeface="Trebuchet MS"/>
              </a:rPr>
              <a:t> </a:t>
            </a:r>
            <a:r>
              <a:rPr sz="3050" spc="70" dirty="0">
                <a:solidFill>
                  <a:srgbClr val="484644"/>
                </a:solidFill>
                <a:latin typeface="Trebuchet MS"/>
                <a:cs typeface="Trebuchet MS"/>
              </a:rPr>
              <a:t>y</a:t>
            </a:r>
            <a:r>
              <a:rPr sz="3050" spc="-405" dirty="0">
                <a:solidFill>
                  <a:srgbClr val="484644"/>
                </a:solidFill>
                <a:latin typeface="Trebuchet MS"/>
                <a:cs typeface="Trebuchet MS"/>
              </a:rPr>
              <a:t>/</a:t>
            </a:r>
            <a:r>
              <a:rPr sz="3050" spc="-195" dirty="0">
                <a:solidFill>
                  <a:srgbClr val="484644"/>
                </a:solidFill>
                <a:latin typeface="Trebuchet MS"/>
                <a:cs typeface="Trebuchet MS"/>
              </a:rPr>
              <a:t>o</a:t>
            </a:r>
            <a:endParaRPr sz="30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401722" y="2783273"/>
            <a:ext cx="1684655" cy="4927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50" spc="-195" dirty="0">
                <a:solidFill>
                  <a:srgbClr val="484644"/>
                </a:solidFill>
                <a:latin typeface="Trebuchet MS"/>
                <a:cs typeface="Trebuchet MS"/>
              </a:rPr>
              <a:t>presencial.</a:t>
            </a:r>
            <a:endParaRPr sz="3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631</Words>
  <Application>Microsoft Office PowerPoint</Application>
  <PresentationFormat>Personalizado</PresentationFormat>
  <Paragraphs>135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Calibri</vt:lpstr>
      <vt:lpstr>Lucida Sans Unicode</vt:lpstr>
      <vt:lpstr>Tahoma</vt:lpstr>
      <vt:lpstr>Trebuchet MS</vt:lpstr>
      <vt:lpstr>Office Theme</vt:lpstr>
      <vt:lpstr>Presentación de PowerPoint</vt:lpstr>
      <vt:lpstr>TEMAS</vt:lpstr>
      <vt:lpstr>INTRODUCIÓN</vt:lpstr>
      <vt:lpstr>PROCESO DE TUTORÍAS</vt:lpstr>
      <vt:lpstr>Presentación de PowerPoint</vt:lpstr>
      <vt:lpstr>ACTIVIDADES MÁS  SIGNIFICATIVAS</vt:lpstr>
      <vt:lpstr>Realizar reuniones</vt:lpstr>
      <vt:lpstr>Presentación de PowerPoint</vt:lpstr>
      <vt:lpstr>Recepcionar,</vt:lpstr>
      <vt:lpstr>Presentación de PowerPoint</vt:lpstr>
      <vt:lpstr>Presentación de PowerPoint</vt:lpstr>
      <vt:lpstr>CONCLUSIONES</vt:lpstr>
      <vt:lpstr>Sugerencias  </vt:lpstr>
      <vt:lpstr>Presentación de PowerPoint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Ingresa tu título aquí</dc:title>
  <dc:creator>Gladys Esmilce Rojas Valdez</dc:creator>
  <cp:keywords>DAFR8TEbjoo,BAElTfdlrrE</cp:keywords>
  <cp:lastModifiedBy>Gladys Rojas</cp:lastModifiedBy>
  <cp:revision>23</cp:revision>
  <dcterms:created xsi:type="dcterms:W3CDTF">2022-11-16T15:06:21Z</dcterms:created>
  <dcterms:modified xsi:type="dcterms:W3CDTF">2024-10-31T22:10:24Z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2022-11-14T00:00:00Z</vt:filetime>
  </property>
  <property fmtid="{D5CDD505-2E9C-101B-9397-08002B2CF9AE}" pid="3" name="Creator">
    <vt:lpwstr>Canva</vt:lpwstr>
  </property>
  <property fmtid="{D5CDD505-2E9C-101B-9397-08002B2CF9AE}" pid="4" name="LastSaved">
    <vt:filetime>2022-11-14T00:00:00Z</vt:filetime>
  </property>
</Properties>
</file>